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96" r:id="rId4"/>
    <p:sldMasterId id="2147484020" r:id="rId5"/>
  </p:sldMasterIdLst>
  <p:notesMasterIdLst>
    <p:notesMasterId r:id="rId30"/>
  </p:notesMasterIdLst>
  <p:handoutMasterIdLst>
    <p:handoutMasterId r:id="rId31"/>
  </p:handoutMasterIdLst>
  <p:sldIdLst>
    <p:sldId id="718" r:id="rId6"/>
    <p:sldId id="712" r:id="rId7"/>
    <p:sldId id="1016" r:id="rId8"/>
    <p:sldId id="848" r:id="rId9"/>
    <p:sldId id="849" r:id="rId10"/>
    <p:sldId id="1030" r:id="rId11"/>
    <p:sldId id="1017" r:id="rId12"/>
    <p:sldId id="1018" r:id="rId13"/>
    <p:sldId id="838" r:id="rId14"/>
    <p:sldId id="1023" r:id="rId15"/>
    <p:sldId id="850" r:id="rId16"/>
    <p:sldId id="1031" r:id="rId17"/>
    <p:sldId id="1024" r:id="rId18"/>
    <p:sldId id="855" r:id="rId19"/>
    <p:sldId id="1021" r:id="rId20"/>
    <p:sldId id="1026" r:id="rId21"/>
    <p:sldId id="819" r:id="rId22"/>
    <p:sldId id="1028" r:id="rId23"/>
    <p:sldId id="856" r:id="rId24"/>
    <p:sldId id="1029" r:id="rId25"/>
    <p:sldId id="1035" r:id="rId26"/>
    <p:sldId id="1032" r:id="rId27"/>
    <p:sldId id="1033" r:id="rId28"/>
    <p:sldId id="1020" r:id="rId29"/>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charset="0"/>
        <a:ea typeface="Osaka" charset="0"/>
        <a:cs typeface="Osaka" charset="0"/>
      </a:defRPr>
    </a:lvl1pPr>
    <a:lvl2pPr marL="457200" algn="l" rtl="0" eaLnBrk="0" fontAlgn="base" hangingPunct="0">
      <a:spcBef>
        <a:spcPct val="0"/>
      </a:spcBef>
      <a:spcAft>
        <a:spcPct val="0"/>
      </a:spcAft>
      <a:defRPr sz="2400" kern="1200">
        <a:solidFill>
          <a:schemeClr val="tx1"/>
        </a:solidFill>
        <a:latin typeface="Times" charset="0"/>
        <a:ea typeface="Osaka" charset="0"/>
        <a:cs typeface="Osaka" charset="0"/>
      </a:defRPr>
    </a:lvl2pPr>
    <a:lvl3pPr marL="914400" algn="l" rtl="0" eaLnBrk="0" fontAlgn="base" hangingPunct="0">
      <a:spcBef>
        <a:spcPct val="0"/>
      </a:spcBef>
      <a:spcAft>
        <a:spcPct val="0"/>
      </a:spcAft>
      <a:defRPr sz="2400" kern="1200">
        <a:solidFill>
          <a:schemeClr val="tx1"/>
        </a:solidFill>
        <a:latin typeface="Times" charset="0"/>
        <a:ea typeface="Osaka" charset="0"/>
        <a:cs typeface="Osaka" charset="0"/>
      </a:defRPr>
    </a:lvl3pPr>
    <a:lvl4pPr marL="1371600" algn="l" rtl="0" eaLnBrk="0" fontAlgn="base" hangingPunct="0">
      <a:spcBef>
        <a:spcPct val="0"/>
      </a:spcBef>
      <a:spcAft>
        <a:spcPct val="0"/>
      </a:spcAft>
      <a:defRPr sz="2400" kern="1200">
        <a:solidFill>
          <a:schemeClr val="tx1"/>
        </a:solidFill>
        <a:latin typeface="Times" charset="0"/>
        <a:ea typeface="Osaka" charset="0"/>
        <a:cs typeface="Osaka" charset="0"/>
      </a:defRPr>
    </a:lvl4pPr>
    <a:lvl5pPr marL="1828800" algn="l" rtl="0" eaLnBrk="0" fontAlgn="base" hangingPunct="0">
      <a:spcBef>
        <a:spcPct val="0"/>
      </a:spcBef>
      <a:spcAft>
        <a:spcPct val="0"/>
      </a:spcAft>
      <a:defRPr sz="2400" kern="1200">
        <a:solidFill>
          <a:schemeClr val="tx1"/>
        </a:solidFill>
        <a:latin typeface="Times" charset="0"/>
        <a:ea typeface="Osaka" charset="0"/>
        <a:cs typeface="Osaka" charset="0"/>
      </a:defRPr>
    </a:lvl5pPr>
    <a:lvl6pPr marL="2286000" algn="l" defTabSz="457200" rtl="0" eaLnBrk="1" latinLnBrk="0" hangingPunct="1">
      <a:defRPr sz="2400" kern="1200">
        <a:solidFill>
          <a:schemeClr val="tx1"/>
        </a:solidFill>
        <a:latin typeface="Times" charset="0"/>
        <a:ea typeface="Osaka" charset="0"/>
        <a:cs typeface="Osaka" charset="0"/>
      </a:defRPr>
    </a:lvl6pPr>
    <a:lvl7pPr marL="2743200" algn="l" defTabSz="457200" rtl="0" eaLnBrk="1" latinLnBrk="0" hangingPunct="1">
      <a:defRPr sz="2400" kern="1200">
        <a:solidFill>
          <a:schemeClr val="tx1"/>
        </a:solidFill>
        <a:latin typeface="Times" charset="0"/>
        <a:ea typeface="Osaka" charset="0"/>
        <a:cs typeface="Osaka" charset="0"/>
      </a:defRPr>
    </a:lvl7pPr>
    <a:lvl8pPr marL="3200400" algn="l" defTabSz="457200" rtl="0" eaLnBrk="1" latinLnBrk="0" hangingPunct="1">
      <a:defRPr sz="2400" kern="1200">
        <a:solidFill>
          <a:schemeClr val="tx1"/>
        </a:solidFill>
        <a:latin typeface="Times" charset="0"/>
        <a:ea typeface="Osaka" charset="0"/>
        <a:cs typeface="Osaka" charset="0"/>
      </a:defRPr>
    </a:lvl8pPr>
    <a:lvl9pPr marL="3657600" algn="l" defTabSz="457200" rtl="0" eaLnBrk="1" latinLnBrk="0" hangingPunct="1">
      <a:defRPr sz="2400" kern="1200">
        <a:solidFill>
          <a:schemeClr val="tx1"/>
        </a:solidFill>
        <a:latin typeface="Times" charset="0"/>
        <a:ea typeface="Osaka" charset="0"/>
        <a:cs typeface="Osaka"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einman, Daniel" initials="KD" lastIdx="2" clrIdx="0">
    <p:extLst>
      <p:ext uri="{19B8F6BF-5375-455C-9EA6-DF929625EA0E}">
        <p15:presenceInfo xmlns:p15="http://schemas.microsoft.com/office/powerpoint/2012/main" userId="S::dlklein@bu.edu::4fa3eb3e-0675-41a0-9f5f-bbdc04f323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000"/>
    <a:srgbClr val="266438"/>
    <a:srgbClr val="006699"/>
    <a:srgbClr val="CC66FF"/>
    <a:srgbClr val="34884C"/>
    <a:srgbClr val="6600FF"/>
    <a:srgbClr val="0099CC"/>
    <a:srgbClr val="0099FF"/>
    <a:srgbClr val="797979"/>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A51B3-E840-4750-B514-164C1466B485}" v="8" dt="2022-02-24T23:05:49.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9"/>
  </p:normalViewPr>
  <p:slideViewPr>
    <p:cSldViewPr snapToGrid="0">
      <p:cViewPr varScale="1">
        <p:scale>
          <a:sx n="104" d="100"/>
          <a:sy n="104" d="100"/>
        </p:scale>
        <p:origin x="1032" y="200"/>
      </p:cViewPr>
      <p:guideLst>
        <p:guide orient="horz" pos="2160"/>
        <p:guide pos="2880"/>
      </p:guideLst>
    </p:cSldViewPr>
  </p:slideViewPr>
  <p:notesTextViewPr>
    <p:cViewPr>
      <p:scale>
        <a:sx n="1" d="1"/>
        <a:sy n="1" d="1"/>
      </p:scale>
      <p:origin x="0" y="0"/>
    </p:cViewPr>
  </p:notesTextViewPr>
  <p:sorterViewPr>
    <p:cViewPr>
      <p:scale>
        <a:sx n="100" d="100"/>
        <a:sy n="100" d="100"/>
      </p:scale>
      <p:origin x="0" y="-9720"/>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a, Neena" userId="bc2a8b8f-aae0-4a25-a9f7-93663beabf26" providerId="ADAL" clId="{D8EA51B3-E840-4750-B514-164C1466B485}"/>
    <pc:docChg chg="undo custSel addSld delSld modSld delMainMaster">
      <pc:chgData name="Verma, Neena" userId="bc2a8b8f-aae0-4a25-a9f7-93663beabf26" providerId="ADAL" clId="{D8EA51B3-E840-4750-B514-164C1466B485}" dt="2022-02-24T23:08:43.524" v="560" actId="2696"/>
      <pc:docMkLst>
        <pc:docMk/>
      </pc:docMkLst>
      <pc:sldChg chg="delSp modSp mod">
        <pc:chgData name="Verma, Neena" userId="bc2a8b8f-aae0-4a25-a9f7-93663beabf26" providerId="ADAL" clId="{D8EA51B3-E840-4750-B514-164C1466B485}" dt="2022-02-24T23:02:18.239" v="517" actId="20577"/>
        <pc:sldMkLst>
          <pc:docMk/>
          <pc:sldMk cId="3656564778" sldId="712"/>
        </pc:sldMkLst>
        <pc:spChg chg="mod">
          <ac:chgData name="Verma, Neena" userId="bc2a8b8f-aae0-4a25-a9f7-93663beabf26" providerId="ADAL" clId="{D8EA51B3-E840-4750-B514-164C1466B485}" dt="2022-02-24T23:02:18.239" v="517" actId="20577"/>
          <ac:spMkLst>
            <pc:docMk/>
            <pc:sldMk cId="3656564778" sldId="712"/>
            <ac:spMk id="2" creationId="{00000000-0000-0000-0000-000000000000}"/>
          </ac:spMkLst>
        </pc:spChg>
        <pc:picChg chg="del">
          <ac:chgData name="Verma, Neena" userId="bc2a8b8f-aae0-4a25-a9f7-93663beabf26" providerId="ADAL" clId="{D8EA51B3-E840-4750-B514-164C1466B485}" dt="2022-02-24T23:01:49.514" v="504" actId="478"/>
          <ac:picMkLst>
            <pc:docMk/>
            <pc:sldMk cId="3656564778" sldId="712"/>
            <ac:picMk id="10" creationId="{44BDC128-0BBA-8C44-8EEE-C9DE632B7300}"/>
          </ac:picMkLst>
        </pc:picChg>
      </pc:sldChg>
      <pc:sldChg chg="modSp mod">
        <pc:chgData name="Verma, Neena" userId="bc2a8b8f-aae0-4a25-a9f7-93663beabf26" providerId="ADAL" clId="{D8EA51B3-E840-4750-B514-164C1466B485}" dt="2022-02-22T20:10:44.674" v="124" actId="6549"/>
        <pc:sldMkLst>
          <pc:docMk/>
          <pc:sldMk cId="3724322970" sldId="718"/>
        </pc:sldMkLst>
        <pc:spChg chg="mod">
          <ac:chgData name="Verma, Neena" userId="bc2a8b8f-aae0-4a25-a9f7-93663beabf26" providerId="ADAL" clId="{D8EA51B3-E840-4750-B514-164C1466B485}" dt="2022-02-22T20:10:27.496" v="73" actId="20577"/>
          <ac:spMkLst>
            <pc:docMk/>
            <pc:sldMk cId="3724322970" sldId="718"/>
            <ac:spMk id="38916" creationId="{00000000-0000-0000-0000-000000000000}"/>
          </ac:spMkLst>
        </pc:spChg>
        <pc:spChg chg="mod">
          <ac:chgData name="Verma, Neena" userId="bc2a8b8f-aae0-4a25-a9f7-93663beabf26" providerId="ADAL" clId="{D8EA51B3-E840-4750-B514-164C1466B485}" dt="2022-02-22T20:10:44.674" v="124" actId="6549"/>
          <ac:spMkLst>
            <pc:docMk/>
            <pc:sldMk cId="3724322970" sldId="718"/>
            <ac:spMk id="38917" creationId="{00000000-0000-0000-0000-000000000000}"/>
          </ac:spMkLst>
        </pc:spChg>
      </pc:sldChg>
      <pc:sldChg chg="del">
        <pc:chgData name="Verma, Neena" userId="bc2a8b8f-aae0-4a25-a9f7-93663beabf26" providerId="ADAL" clId="{D8EA51B3-E840-4750-B514-164C1466B485}" dt="2022-02-22T20:11:32.958" v="128" actId="2696"/>
        <pc:sldMkLst>
          <pc:docMk/>
          <pc:sldMk cId="309759356" sldId="757"/>
        </pc:sldMkLst>
      </pc:sldChg>
      <pc:sldChg chg="del">
        <pc:chgData name="Verma, Neena" userId="bc2a8b8f-aae0-4a25-a9f7-93663beabf26" providerId="ADAL" clId="{D8EA51B3-E840-4750-B514-164C1466B485}" dt="2022-02-22T20:12:39.629" v="146" actId="2696"/>
        <pc:sldMkLst>
          <pc:docMk/>
          <pc:sldMk cId="3900000546" sldId="814"/>
        </pc:sldMkLst>
      </pc:sldChg>
      <pc:sldChg chg="del">
        <pc:chgData name="Verma, Neena" userId="bc2a8b8f-aae0-4a25-a9f7-93663beabf26" providerId="ADAL" clId="{D8EA51B3-E840-4750-B514-164C1466B485}" dt="2022-02-22T20:12:56.185" v="147" actId="2696"/>
        <pc:sldMkLst>
          <pc:docMk/>
          <pc:sldMk cId="430288121" sldId="815"/>
        </pc:sldMkLst>
      </pc:sldChg>
      <pc:sldChg chg="del">
        <pc:chgData name="Verma, Neena" userId="bc2a8b8f-aae0-4a25-a9f7-93663beabf26" providerId="ADAL" clId="{D8EA51B3-E840-4750-B514-164C1466B485}" dt="2022-02-22T20:12:56.185" v="147" actId="2696"/>
        <pc:sldMkLst>
          <pc:docMk/>
          <pc:sldMk cId="888891188" sldId="816"/>
        </pc:sldMkLst>
      </pc:sldChg>
      <pc:sldChg chg="del">
        <pc:chgData name="Verma, Neena" userId="bc2a8b8f-aae0-4a25-a9f7-93663beabf26" providerId="ADAL" clId="{D8EA51B3-E840-4750-B514-164C1466B485}" dt="2022-02-22T20:12:56.185" v="147" actId="2696"/>
        <pc:sldMkLst>
          <pc:docMk/>
          <pc:sldMk cId="2585539481" sldId="817"/>
        </pc:sldMkLst>
      </pc:sldChg>
      <pc:sldChg chg="del">
        <pc:chgData name="Verma, Neena" userId="bc2a8b8f-aae0-4a25-a9f7-93663beabf26" providerId="ADAL" clId="{D8EA51B3-E840-4750-B514-164C1466B485}" dt="2022-02-22T20:12:56.185" v="147" actId="2696"/>
        <pc:sldMkLst>
          <pc:docMk/>
          <pc:sldMk cId="2254052956" sldId="818"/>
        </pc:sldMkLst>
      </pc:sldChg>
      <pc:sldChg chg="delSp modSp del mod modNotesTx">
        <pc:chgData name="Verma, Neena" userId="bc2a8b8f-aae0-4a25-a9f7-93663beabf26" providerId="ADAL" clId="{D8EA51B3-E840-4750-B514-164C1466B485}" dt="2022-02-24T23:07:53.955" v="546" actId="2696"/>
        <pc:sldMkLst>
          <pc:docMk/>
          <pc:sldMk cId="1350551653" sldId="820"/>
        </pc:sldMkLst>
        <pc:spChg chg="mod">
          <ac:chgData name="Verma, Neena" userId="bc2a8b8f-aae0-4a25-a9f7-93663beabf26" providerId="ADAL" clId="{D8EA51B3-E840-4750-B514-164C1466B485}" dt="2022-02-24T23:04:26.504" v="545"/>
          <ac:spMkLst>
            <pc:docMk/>
            <pc:sldMk cId="1350551653" sldId="820"/>
            <ac:spMk id="2" creationId="{00000000-0000-0000-0000-000000000000}"/>
          </ac:spMkLst>
        </pc:spChg>
        <pc:picChg chg="del">
          <ac:chgData name="Verma, Neena" userId="bc2a8b8f-aae0-4a25-a9f7-93663beabf26" providerId="ADAL" clId="{D8EA51B3-E840-4750-B514-164C1466B485}" dt="2022-02-24T23:03:11.434" v="526" actId="478"/>
          <ac:picMkLst>
            <pc:docMk/>
            <pc:sldMk cId="1350551653" sldId="820"/>
            <ac:picMk id="4" creationId="{44BDC128-0BBA-8C44-8EEE-C9DE632B7300}"/>
          </ac:picMkLst>
        </pc:picChg>
      </pc:sldChg>
      <pc:sldChg chg="delSp modSp del mod modNotesTx">
        <pc:chgData name="Verma, Neena" userId="bc2a8b8f-aae0-4a25-a9f7-93663beabf26" providerId="ADAL" clId="{D8EA51B3-E840-4750-B514-164C1466B485}" dt="2022-02-24T23:07:58.123" v="547" actId="2696"/>
        <pc:sldMkLst>
          <pc:docMk/>
          <pc:sldMk cId="105377522" sldId="821"/>
        </pc:sldMkLst>
        <pc:spChg chg="mod">
          <ac:chgData name="Verma, Neena" userId="bc2a8b8f-aae0-4a25-a9f7-93663beabf26" providerId="ADAL" clId="{D8EA51B3-E840-4750-B514-164C1466B485}" dt="2022-02-24T23:04:26.504" v="545"/>
          <ac:spMkLst>
            <pc:docMk/>
            <pc:sldMk cId="105377522" sldId="821"/>
            <ac:spMk id="2" creationId="{00000000-0000-0000-0000-000000000000}"/>
          </ac:spMkLst>
        </pc:spChg>
        <pc:spChg chg="mod">
          <ac:chgData name="Verma, Neena" userId="bc2a8b8f-aae0-4a25-a9f7-93663beabf26" providerId="ADAL" clId="{D8EA51B3-E840-4750-B514-164C1466B485}" dt="2022-02-22T20:21:56.165" v="416" actId="14100"/>
          <ac:spMkLst>
            <pc:docMk/>
            <pc:sldMk cId="105377522" sldId="821"/>
            <ac:spMk id="8" creationId="{00000000-0000-0000-0000-000000000000}"/>
          </ac:spMkLst>
        </pc:spChg>
        <pc:picChg chg="del">
          <ac:chgData name="Verma, Neena" userId="bc2a8b8f-aae0-4a25-a9f7-93663beabf26" providerId="ADAL" clId="{D8EA51B3-E840-4750-B514-164C1466B485}" dt="2022-02-24T23:03:18.025" v="528" actId="478"/>
          <ac:picMkLst>
            <pc:docMk/>
            <pc:sldMk cId="105377522" sldId="821"/>
            <ac:picMk id="4" creationId="{44BDC128-0BBA-8C44-8EEE-C9DE632B7300}"/>
          </ac:picMkLst>
        </pc:picChg>
      </pc:sldChg>
      <pc:sldChg chg="delSp modSp del mod modNotesTx">
        <pc:chgData name="Verma, Neena" userId="bc2a8b8f-aae0-4a25-a9f7-93663beabf26" providerId="ADAL" clId="{D8EA51B3-E840-4750-B514-164C1466B485}" dt="2022-02-24T23:08:01.397" v="548" actId="2696"/>
        <pc:sldMkLst>
          <pc:docMk/>
          <pc:sldMk cId="1191409719" sldId="823"/>
        </pc:sldMkLst>
        <pc:spChg chg="mod">
          <ac:chgData name="Verma, Neena" userId="bc2a8b8f-aae0-4a25-a9f7-93663beabf26" providerId="ADAL" clId="{D8EA51B3-E840-4750-B514-164C1466B485}" dt="2022-02-24T23:04:26.504" v="545"/>
          <ac:spMkLst>
            <pc:docMk/>
            <pc:sldMk cId="1191409719" sldId="823"/>
            <ac:spMk id="2" creationId="{00000000-0000-0000-0000-000000000000}"/>
          </ac:spMkLst>
        </pc:spChg>
        <pc:picChg chg="del">
          <ac:chgData name="Verma, Neena" userId="bc2a8b8f-aae0-4a25-a9f7-93663beabf26" providerId="ADAL" clId="{D8EA51B3-E840-4750-B514-164C1466B485}" dt="2022-02-24T23:03:21.083" v="529" actId="478"/>
          <ac:picMkLst>
            <pc:docMk/>
            <pc:sldMk cId="1191409719" sldId="823"/>
            <ac:picMk id="4" creationId="{44BDC128-0BBA-8C44-8EEE-C9DE632B7300}"/>
          </ac:picMkLst>
        </pc:picChg>
      </pc:sldChg>
      <pc:sldChg chg="modSp del modNotesTx">
        <pc:chgData name="Verma, Neena" userId="bc2a8b8f-aae0-4a25-a9f7-93663beabf26" providerId="ADAL" clId="{D8EA51B3-E840-4750-B514-164C1466B485}" dt="2022-02-24T23:08:22.433" v="554" actId="2696"/>
        <pc:sldMkLst>
          <pc:docMk/>
          <pc:sldMk cId="246999784" sldId="825"/>
        </pc:sldMkLst>
        <pc:spChg chg="mod">
          <ac:chgData name="Verma, Neena" userId="bc2a8b8f-aae0-4a25-a9f7-93663beabf26" providerId="ADAL" clId="{D8EA51B3-E840-4750-B514-164C1466B485}" dt="2022-02-24T23:04:26.504" v="545"/>
          <ac:spMkLst>
            <pc:docMk/>
            <pc:sldMk cId="246999784" sldId="825"/>
            <ac:spMk id="2" creationId="{00000000-0000-0000-0000-000000000000}"/>
          </ac:spMkLst>
        </pc:spChg>
      </pc:sldChg>
      <pc:sldChg chg="delSp modSp del mod">
        <pc:chgData name="Verma, Neena" userId="bc2a8b8f-aae0-4a25-a9f7-93663beabf26" providerId="ADAL" clId="{D8EA51B3-E840-4750-B514-164C1466B485}" dt="2022-02-24T23:08:24.783" v="555" actId="2696"/>
        <pc:sldMkLst>
          <pc:docMk/>
          <pc:sldMk cId="2833378432" sldId="826"/>
        </pc:sldMkLst>
        <pc:spChg chg="mod">
          <ac:chgData name="Verma, Neena" userId="bc2a8b8f-aae0-4a25-a9f7-93663beabf26" providerId="ADAL" clId="{D8EA51B3-E840-4750-B514-164C1466B485}" dt="2022-02-24T23:04:26.504" v="545"/>
          <ac:spMkLst>
            <pc:docMk/>
            <pc:sldMk cId="2833378432" sldId="826"/>
            <ac:spMk id="2" creationId="{00000000-0000-0000-0000-000000000000}"/>
          </ac:spMkLst>
        </pc:spChg>
        <pc:picChg chg="del">
          <ac:chgData name="Verma, Neena" userId="bc2a8b8f-aae0-4a25-a9f7-93663beabf26" providerId="ADAL" clId="{D8EA51B3-E840-4750-B514-164C1466B485}" dt="2022-02-24T23:03:48.312" v="536" actId="478"/>
          <ac:picMkLst>
            <pc:docMk/>
            <pc:sldMk cId="2833378432" sldId="826"/>
            <ac:picMk id="9" creationId="{1DA5484B-6D1A-47C5-A89C-A399BBB953E5}"/>
          </ac:picMkLst>
        </pc:picChg>
      </pc:sldChg>
      <pc:sldChg chg="delSp modSp del mod modNotesTx">
        <pc:chgData name="Verma, Neena" userId="bc2a8b8f-aae0-4a25-a9f7-93663beabf26" providerId="ADAL" clId="{D8EA51B3-E840-4750-B514-164C1466B485}" dt="2022-02-24T23:08:27.152" v="556" actId="2696"/>
        <pc:sldMkLst>
          <pc:docMk/>
          <pc:sldMk cId="2323028520" sldId="827"/>
        </pc:sldMkLst>
        <pc:spChg chg="mod">
          <ac:chgData name="Verma, Neena" userId="bc2a8b8f-aae0-4a25-a9f7-93663beabf26" providerId="ADAL" clId="{D8EA51B3-E840-4750-B514-164C1466B485}" dt="2022-02-24T23:04:26.504" v="545"/>
          <ac:spMkLst>
            <pc:docMk/>
            <pc:sldMk cId="2323028520" sldId="827"/>
            <ac:spMk id="2" creationId="{00000000-0000-0000-0000-000000000000}"/>
          </ac:spMkLst>
        </pc:spChg>
        <pc:picChg chg="del">
          <ac:chgData name="Verma, Neena" userId="bc2a8b8f-aae0-4a25-a9f7-93663beabf26" providerId="ADAL" clId="{D8EA51B3-E840-4750-B514-164C1466B485}" dt="2022-02-24T23:03:51.137" v="537" actId="478"/>
          <ac:picMkLst>
            <pc:docMk/>
            <pc:sldMk cId="2323028520" sldId="827"/>
            <ac:picMk id="9" creationId="{1DA5484B-6D1A-47C5-A89C-A399BBB953E5}"/>
          </ac:picMkLst>
        </pc:picChg>
      </pc:sldChg>
      <pc:sldChg chg="modSp del modNotesTx">
        <pc:chgData name="Verma, Neena" userId="bc2a8b8f-aae0-4a25-a9f7-93663beabf26" providerId="ADAL" clId="{D8EA51B3-E840-4750-B514-164C1466B485}" dt="2022-02-24T23:08:29.427" v="557" actId="2696"/>
        <pc:sldMkLst>
          <pc:docMk/>
          <pc:sldMk cId="3003306198" sldId="828"/>
        </pc:sldMkLst>
        <pc:spChg chg="mod">
          <ac:chgData name="Verma, Neena" userId="bc2a8b8f-aae0-4a25-a9f7-93663beabf26" providerId="ADAL" clId="{D8EA51B3-E840-4750-B514-164C1466B485}" dt="2022-02-24T23:04:26.504" v="545"/>
          <ac:spMkLst>
            <pc:docMk/>
            <pc:sldMk cId="3003306198" sldId="828"/>
            <ac:spMk id="2" creationId="{00000000-0000-0000-0000-000000000000}"/>
          </ac:spMkLst>
        </pc:spChg>
      </pc:sldChg>
      <pc:sldChg chg="delSp modSp del mod modNotesTx">
        <pc:chgData name="Verma, Neena" userId="bc2a8b8f-aae0-4a25-a9f7-93663beabf26" providerId="ADAL" clId="{D8EA51B3-E840-4750-B514-164C1466B485}" dt="2022-02-24T23:08:31.634" v="558" actId="2696"/>
        <pc:sldMkLst>
          <pc:docMk/>
          <pc:sldMk cId="1587685483" sldId="829"/>
        </pc:sldMkLst>
        <pc:spChg chg="mod">
          <ac:chgData name="Verma, Neena" userId="bc2a8b8f-aae0-4a25-a9f7-93663beabf26" providerId="ADAL" clId="{D8EA51B3-E840-4750-B514-164C1466B485}" dt="2022-02-24T23:04:26.504" v="545"/>
          <ac:spMkLst>
            <pc:docMk/>
            <pc:sldMk cId="1587685483" sldId="829"/>
            <ac:spMk id="2" creationId="{00000000-0000-0000-0000-000000000000}"/>
          </ac:spMkLst>
        </pc:spChg>
        <pc:picChg chg="del">
          <ac:chgData name="Verma, Neena" userId="bc2a8b8f-aae0-4a25-a9f7-93663beabf26" providerId="ADAL" clId="{D8EA51B3-E840-4750-B514-164C1466B485}" dt="2022-02-24T23:03:54.632" v="538" actId="478"/>
          <ac:picMkLst>
            <pc:docMk/>
            <pc:sldMk cId="1587685483" sldId="829"/>
            <ac:picMk id="9" creationId="{1DA5484B-6D1A-47C5-A89C-A399BBB953E5}"/>
          </ac:picMkLst>
        </pc:picChg>
      </pc:sldChg>
      <pc:sldChg chg="delSp modSp del mod modNotesTx">
        <pc:chgData name="Verma, Neena" userId="bc2a8b8f-aae0-4a25-a9f7-93663beabf26" providerId="ADAL" clId="{D8EA51B3-E840-4750-B514-164C1466B485}" dt="2022-02-24T23:08:35.098" v="559" actId="2696"/>
        <pc:sldMkLst>
          <pc:docMk/>
          <pc:sldMk cId="3701459931" sldId="831"/>
        </pc:sldMkLst>
        <pc:spChg chg="mod">
          <ac:chgData name="Verma, Neena" userId="bc2a8b8f-aae0-4a25-a9f7-93663beabf26" providerId="ADAL" clId="{D8EA51B3-E840-4750-B514-164C1466B485}" dt="2022-02-24T23:04:26.504" v="545"/>
          <ac:spMkLst>
            <pc:docMk/>
            <pc:sldMk cId="3701459931" sldId="831"/>
            <ac:spMk id="2" creationId="{00000000-0000-0000-0000-000000000000}"/>
          </ac:spMkLst>
        </pc:spChg>
        <pc:picChg chg="del">
          <ac:chgData name="Verma, Neena" userId="bc2a8b8f-aae0-4a25-a9f7-93663beabf26" providerId="ADAL" clId="{D8EA51B3-E840-4750-B514-164C1466B485}" dt="2022-02-24T23:03:56.943" v="539" actId="478"/>
          <ac:picMkLst>
            <pc:docMk/>
            <pc:sldMk cId="3701459931" sldId="831"/>
            <ac:picMk id="4" creationId="{44BDC128-0BBA-8C44-8EEE-C9DE632B7300}"/>
          </ac:picMkLst>
        </pc:picChg>
      </pc:sldChg>
      <pc:sldChg chg="del">
        <pc:chgData name="Verma, Neena" userId="bc2a8b8f-aae0-4a25-a9f7-93663beabf26" providerId="ADAL" clId="{D8EA51B3-E840-4750-B514-164C1466B485}" dt="2022-02-22T20:13:13.478" v="149" actId="2696"/>
        <pc:sldMkLst>
          <pc:docMk/>
          <pc:sldMk cId="2322968897" sldId="832"/>
        </pc:sldMkLst>
      </pc:sldChg>
      <pc:sldChg chg="del">
        <pc:chgData name="Verma, Neena" userId="bc2a8b8f-aae0-4a25-a9f7-93663beabf26" providerId="ADAL" clId="{D8EA51B3-E840-4750-B514-164C1466B485}" dt="2022-02-22T20:13:11.044" v="148" actId="2696"/>
        <pc:sldMkLst>
          <pc:docMk/>
          <pc:sldMk cId="2421434358" sldId="834"/>
        </pc:sldMkLst>
      </pc:sldChg>
      <pc:sldChg chg="addSp delSp modSp mod">
        <pc:chgData name="Verma, Neena" userId="bc2a8b8f-aae0-4a25-a9f7-93663beabf26" providerId="ADAL" clId="{D8EA51B3-E840-4750-B514-164C1466B485}" dt="2022-02-24T23:04:26.504" v="545"/>
        <pc:sldMkLst>
          <pc:docMk/>
          <pc:sldMk cId="2890971322" sldId="836"/>
        </pc:sldMkLst>
        <pc:spChg chg="mod">
          <ac:chgData name="Verma, Neena" userId="bc2a8b8f-aae0-4a25-a9f7-93663beabf26" providerId="ADAL" clId="{D8EA51B3-E840-4750-B514-164C1466B485}" dt="2022-02-24T23:04:26.504" v="545"/>
          <ac:spMkLst>
            <pc:docMk/>
            <pc:sldMk cId="2890971322" sldId="836"/>
            <ac:spMk id="2" creationId="{00000000-0000-0000-0000-000000000000}"/>
          </ac:spMkLst>
        </pc:spChg>
        <pc:spChg chg="del">
          <ac:chgData name="Verma, Neena" userId="bc2a8b8f-aae0-4a25-a9f7-93663beabf26" providerId="ADAL" clId="{D8EA51B3-E840-4750-B514-164C1466B485}" dt="2022-02-22T20:13:49.070" v="244" actId="478"/>
          <ac:spMkLst>
            <pc:docMk/>
            <pc:sldMk cId="2890971322" sldId="836"/>
            <ac:spMk id="5" creationId="{DC205856-BB1B-4A64-8249-0D78E5738EAF}"/>
          </ac:spMkLst>
        </pc:spChg>
        <pc:picChg chg="del">
          <ac:chgData name="Verma, Neena" userId="bc2a8b8f-aae0-4a25-a9f7-93663beabf26" providerId="ADAL" clId="{D8EA51B3-E840-4750-B514-164C1466B485}" dt="2022-02-24T23:04:02.268" v="541" actId="478"/>
          <ac:picMkLst>
            <pc:docMk/>
            <pc:sldMk cId="2890971322" sldId="836"/>
            <ac:picMk id="4" creationId="{44BDC128-0BBA-8C44-8EEE-C9DE632B7300}"/>
          </ac:picMkLst>
        </pc:picChg>
        <pc:cxnChg chg="add del mod">
          <ac:chgData name="Verma, Neena" userId="bc2a8b8f-aae0-4a25-a9f7-93663beabf26" providerId="ADAL" clId="{D8EA51B3-E840-4750-B514-164C1466B485}" dt="2022-02-22T20:14:32.828" v="269"/>
          <ac:cxnSpMkLst>
            <pc:docMk/>
            <pc:sldMk cId="2890971322" sldId="836"/>
            <ac:cxnSpMk id="6" creationId="{1590499E-A547-4B5D-817C-452527172B0C}"/>
          </ac:cxnSpMkLst>
        </pc:cxnChg>
        <pc:cxnChg chg="mod">
          <ac:chgData name="Verma, Neena" userId="bc2a8b8f-aae0-4a25-a9f7-93663beabf26" providerId="ADAL" clId="{D8EA51B3-E840-4750-B514-164C1466B485}" dt="2022-02-22T20:13:54.687" v="245" actId="1076"/>
          <ac:cxnSpMkLst>
            <pc:docMk/>
            <pc:sldMk cId="2890971322" sldId="836"/>
            <ac:cxnSpMk id="12" creationId="{00000000-0000-0000-0000-000000000000}"/>
          </ac:cxnSpMkLst>
        </pc:cxnChg>
      </pc:sldChg>
      <pc:sldChg chg="del">
        <pc:chgData name="Verma, Neena" userId="bc2a8b8f-aae0-4a25-a9f7-93663beabf26" providerId="ADAL" clId="{D8EA51B3-E840-4750-B514-164C1466B485}" dt="2022-02-22T20:13:15.653" v="150" actId="2696"/>
        <pc:sldMkLst>
          <pc:docMk/>
          <pc:sldMk cId="3127997123" sldId="837"/>
        </pc:sldMkLst>
      </pc:sldChg>
      <pc:sldChg chg="delSp modSp del mod modNotesTx">
        <pc:chgData name="Verma, Neena" userId="bc2a8b8f-aae0-4a25-a9f7-93663beabf26" providerId="ADAL" clId="{D8EA51B3-E840-4750-B514-164C1466B485}" dt="2022-02-24T23:08:05.893" v="549" actId="2696"/>
        <pc:sldMkLst>
          <pc:docMk/>
          <pc:sldMk cId="2857057332" sldId="839"/>
        </pc:sldMkLst>
        <pc:spChg chg="mod">
          <ac:chgData name="Verma, Neena" userId="bc2a8b8f-aae0-4a25-a9f7-93663beabf26" providerId="ADAL" clId="{D8EA51B3-E840-4750-B514-164C1466B485}" dt="2022-02-24T23:04:26.504" v="545"/>
          <ac:spMkLst>
            <pc:docMk/>
            <pc:sldMk cId="2857057332" sldId="839"/>
            <ac:spMk id="2" creationId="{00000000-0000-0000-0000-000000000000}"/>
          </ac:spMkLst>
        </pc:spChg>
        <pc:picChg chg="del">
          <ac:chgData name="Verma, Neena" userId="bc2a8b8f-aae0-4a25-a9f7-93663beabf26" providerId="ADAL" clId="{D8EA51B3-E840-4750-B514-164C1466B485}" dt="2022-02-24T23:03:28.859" v="530" actId="478"/>
          <ac:picMkLst>
            <pc:docMk/>
            <pc:sldMk cId="2857057332" sldId="839"/>
            <ac:picMk id="7" creationId="{185B527F-2611-44E2-BB5A-A6426C128B5C}"/>
          </ac:picMkLst>
        </pc:picChg>
      </pc:sldChg>
      <pc:sldChg chg="addSp delSp modSp del mod modNotesTx">
        <pc:chgData name="Verma, Neena" userId="bc2a8b8f-aae0-4a25-a9f7-93663beabf26" providerId="ADAL" clId="{D8EA51B3-E840-4750-B514-164C1466B485}" dt="2022-02-24T23:08:11.968" v="551" actId="2696"/>
        <pc:sldMkLst>
          <pc:docMk/>
          <pc:sldMk cId="1713193093" sldId="840"/>
        </pc:sldMkLst>
        <pc:spChg chg="mod">
          <ac:chgData name="Verma, Neena" userId="bc2a8b8f-aae0-4a25-a9f7-93663beabf26" providerId="ADAL" clId="{D8EA51B3-E840-4750-B514-164C1466B485}" dt="2022-02-24T23:04:26.504" v="545"/>
          <ac:spMkLst>
            <pc:docMk/>
            <pc:sldMk cId="1713193093" sldId="840"/>
            <ac:spMk id="2" creationId="{00000000-0000-0000-0000-000000000000}"/>
          </ac:spMkLst>
        </pc:spChg>
        <pc:spChg chg="add del">
          <ac:chgData name="Verma, Neena" userId="bc2a8b8f-aae0-4a25-a9f7-93663beabf26" providerId="ADAL" clId="{D8EA51B3-E840-4750-B514-164C1466B485}" dt="2022-02-22T20:18:32.125" v="359" actId="478"/>
          <ac:spMkLst>
            <pc:docMk/>
            <pc:sldMk cId="1713193093" sldId="840"/>
            <ac:spMk id="11" creationId="{3D5D863F-485D-417B-91F3-A2030ABE30A4}"/>
          </ac:spMkLst>
        </pc:spChg>
        <pc:picChg chg="del">
          <ac:chgData name="Verma, Neena" userId="bc2a8b8f-aae0-4a25-a9f7-93663beabf26" providerId="ADAL" clId="{D8EA51B3-E840-4750-B514-164C1466B485}" dt="2022-02-24T23:03:36.977" v="533" actId="478"/>
          <ac:picMkLst>
            <pc:docMk/>
            <pc:sldMk cId="1713193093" sldId="840"/>
            <ac:picMk id="7" creationId="{185B527F-2611-44E2-BB5A-A6426C128B5C}"/>
          </ac:picMkLst>
        </pc:picChg>
      </pc:sldChg>
      <pc:sldChg chg="delSp modSp del mod modNotesTx">
        <pc:chgData name="Verma, Neena" userId="bc2a8b8f-aae0-4a25-a9f7-93663beabf26" providerId="ADAL" clId="{D8EA51B3-E840-4750-B514-164C1466B485}" dt="2022-02-24T23:08:17.136" v="553" actId="2696"/>
        <pc:sldMkLst>
          <pc:docMk/>
          <pc:sldMk cId="438792987" sldId="841"/>
        </pc:sldMkLst>
        <pc:spChg chg="mod">
          <ac:chgData name="Verma, Neena" userId="bc2a8b8f-aae0-4a25-a9f7-93663beabf26" providerId="ADAL" clId="{D8EA51B3-E840-4750-B514-164C1466B485}" dt="2022-02-24T23:04:26.504" v="545"/>
          <ac:spMkLst>
            <pc:docMk/>
            <pc:sldMk cId="438792987" sldId="841"/>
            <ac:spMk id="2" creationId="{00000000-0000-0000-0000-000000000000}"/>
          </ac:spMkLst>
        </pc:spChg>
        <pc:picChg chg="del">
          <ac:chgData name="Verma, Neena" userId="bc2a8b8f-aae0-4a25-a9f7-93663beabf26" providerId="ADAL" clId="{D8EA51B3-E840-4750-B514-164C1466B485}" dt="2022-02-24T23:03:40.041" v="534" actId="478"/>
          <ac:picMkLst>
            <pc:docMk/>
            <pc:sldMk cId="438792987" sldId="841"/>
            <ac:picMk id="7" creationId="{185B527F-2611-44E2-BB5A-A6426C128B5C}"/>
          </ac:picMkLst>
        </pc:picChg>
      </pc:sldChg>
      <pc:sldChg chg="del">
        <pc:chgData name="Verma, Neena" userId="bc2a8b8f-aae0-4a25-a9f7-93663beabf26" providerId="ADAL" clId="{D8EA51B3-E840-4750-B514-164C1466B485}" dt="2022-02-22T20:12:56.185" v="147" actId="2696"/>
        <pc:sldMkLst>
          <pc:docMk/>
          <pc:sldMk cId="1235421418" sldId="842"/>
        </pc:sldMkLst>
      </pc:sldChg>
      <pc:sldChg chg="delSp modSp del mod modNotesTx">
        <pc:chgData name="Verma, Neena" userId="bc2a8b8f-aae0-4a25-a9f7-93663beabf26" providerId="ADAL" clId="{D8EA51B3-E840-4750-B514-164C1466B485}" dt="2022-02-24T23:08:08.877" v="550" actId="2696"/>
        <pc:sldMkLst>
          <pc:docMk/>
          <pc:sldMk cId="427783544" sldId="843"/>
        </pc:sldMkLst>
        <pc:spChg chg="mod">
          <ac:chgData name="Verma, Neena" userId="bc2a8b8f-aae0-4a25-a9f7-93663beabf26" providerId="ADAL" clId="{D8EA51B3-E840-4750-B514-164C1466B485}" dt="2022-02-24T23:04:26.504" v="545"/>
          <ac:spMkLst>
            <pc:docMk/>
            <pc:sldMk cId="427783544" sldId="843"/>
            <ac:spMk id="2" creationId="{00000000-0000-0000-0000-000000000000}"/>
          </ac:spMkLst>
        </pc:spChg>
        <pc:picChg chg="del">
          <ac:chgData name="Verma, Neena" userId="bc2a8b8f-aae0-4a25-a9f7-93663beabf26" providerId="ADAL" clId="{D8EA51B3-E840-4750-B514-164C1466B485}" dt="2022-02-24T23:03:31.726" v="531" actId="478"/>
          <ac:picMkLst>
            <pc:docMk/>
            <pc:sldMk cId="427783544" sldId="843"/>
            <ac:picMk id="7" creationId="{185B527F-2611-44E2-BB5A-A6426C128B5C}"/>
          </ac:picMkLst>
        </pc:picChg>
      </pc:sldChg>
      <pc:sldChg chg="delSp modSp del mod modNotesTx">
        <pc:chgData name="Verma, Neena" userId="bc2a8b8f-aae0-4a25-a9f7-93663beabf26" providerId="ADAL" clId="{D8EA51B3-E840-4750-B514-164C1466B485}" dt="2022-02-24T23:08:14.079" v="552" actId="2696"/>
        <pc:sldMkLst>
          <pc:docMk/>
          <pc:sldMk cId="1213402385" sldId="844"/>
        </pc:sldMkLst>
        <pc:spChg chg="mod">
          <ac:chgData name="Verma, Neena" userId="bc2a8b8f-aae0-4a25-a9f7-93663beabf26" providerId="ADAL" clId="{D8EA51B3-E840-4750-B514-164C1466B485}" dt="2022-02-24T23:04:26.504" v="545"/>
          <ac:spMkLst>
            <pc:docMk/>
            <pc:sldMk cId="1213402385" sldId="844"/>
            <ac:spMk id="2" creationId="{00000000-0000-0000-0000-000000000000}"/>
          </ac:spMkLst>
        </pc:spChg>
        <pc:picChg chg="del">
          <ac:chgData name="Verma, Neena" userId="bc2a8b8f-aae0-4a25-a9f7-93663beabf26" providerId="ADAL" clId="{D8EA51B3-E840-4750-B514-164C1466B485}" dt="2022-02-24T23:03:42.682" v="535" actId="478"/>
          <ac:picMkLst>
            <pc:docMk/>
            <pc:sldMk cId="1213402385" sldId="844"/>
            <ac:picMk id="7" creationId="{185B527F-2611-44E2-BB5A-A6426C128B5C}"/>
          </ac:picMkLst>
        </pc:picChg>
      </pc:sldChg>
      <pc:sldChg chg="delSp mod">
        <pc:chgData name="Verma, Neena" userId="bc2a8b8f-aae0-4a25-a9f7-93663beabf26" providerId="ADAL" clId="{D8EA51B3-E840-4750-B514-164C1466B485}" dt="2022-02-24T23:02:43.690" v="519" actId="478"/>
        <pc:sldMkLst>
          <pc:docMk/>
          <pc:sldMk cId="2084217757" sldId="848"/>
        </pc:sldMkLst>
        <pc:picChg chg="del">
          <ac:chgData name="Verma, Neena" userId="bc2a8b8f-aae0-4a25-a9f7-93663beabf26" providerId="ADAL" clId="{D8EA51B3-E840-4750-B514-164C1466B485}" dt="2022-02-24T23:02:43.690" v="519" actId="478"/>
          <ac:picMkLst>
            <pc:docMk/>
            <pc:sldMk cId="2084217757" sldId="848"/>
            <ac:picMk id="10" creationId="{44BDC128-0BBA-8C44-8EEE-C9DE632B7300}"/>
          </ac:picMkLst>
        </pc:picChg>
      </pc:sldChg>
      <pc:sldChg chg="delSp modSp mod">
        <pc:chgData name="Verma, Neena" userId="bc2a8b8f-aae0-4a25-a9f7-93663beabf26" providerId="ADAL" clId="{D8EA51B3-E840-4750-B514-164C1466B485}" dt="2022-02-24T23:01:22.401" v="501" actId="478"/>
        <pc:sldMkLst>
          <pc:docMk/>
          <pc:sldMk cId="2010489429" sldId="849"/>
        </pc:sldMkLst>
        <pc:spChg chg="mod">
          <ac:chgData name="Verma, Neena" userId="bc2a8b8f-aae0-4a25-a9f7-93663beabf26" providerId="ADAL" clId="{D8EA51B3-E840-4750-B514-164C1466B485}" dt="2022-02-22T20:11:10.415" v="126" actId="27636"/>
          <ac:spMkLst>
            <pc:docMk/>
            <pc:sldMk cId="2010489429" sldId="849"/>
            <ac:spMk id="2" creationId="{00000000-0000-0000-0000-000000000000}"/>
          </ac:spMkLst>
        </pc:spChg>
        <pc:picChg chg="del">
          <ac:chgData name="Verma, Neena" userId="bc2a8b8f-aae0-4a25-a9f7-93663beabf26" providerId="ADAL" clId="{D8EA51B3-E840-4750-B514-164C1466B485}" dt="2022-02-24T23:01:22.401" v="501" actId="478"/>
          <ac:picMkLst>
            <pc:docMk/>
            <pc:sldMk cId="2010489429" sldId="849"/>
            <ac:picMk id="10" creationId="{44BDC128-0BBA-8C44-8EEE-C9DE632B7300}"/>
          </ac:picMkLst>
        </pc:picChg>
      </pc:sldChg>
      <pc:sldChg chg="delSp modSp mod modNotesTx">
        <pc:chgData name="Verma, Neena" userId="bc2a8b8f-aae0-4a25-a9f7-93663beabf26" providerId="ADAL" clId="{D8EA51B3-E840-4750-B514-164C1466B485}" dt="2022-02-24T23:01:27.099" v="503" actId="478"/>
        <pc:sldMkLst>
          <pc:docMk/>
          <pc:sldMk cId="1869757336" sldId="850"/>
        </pc:sldMkLst>
        <pc:spChg chg="mod">
          <ac:chgData name="Verma, Neena" userId="bc2a8b8f-aae0-4a25-a9f7-93663beabf26" providerId="ADAL" clId="{D8EA51B3-E840-4750-B514-164C1466B485}" dt="2022-02-22T20:19:55.956" v="387" actId="20577"/>
          <ac:spMkLst>
            <pc:docMk/>
            <pc:sldMk cId="1869757336" sldId="850"/>
            <ac:spMk id="3" creationId="{94A38B64-3CB5-4F31-B2C8-B120F2BA313F}"/>
          </ac:spMkLst>
        </pc:spChg>
        <pc:spChg chg="mod">
          <ac:chgData name="Verma, Neena" userId="bc2a8b8f-aae0-4a25-a9f7-93663beabf26" providerId="ADAL" clId="{D8EA51B3-E840-4750-B514-164C1466B485}" dt="2022-02-22T20:19:52.992" v="384" actId="20577"/>
          <ac:spMkLst>
            <pc:docMk/>
            <pc:sldMk cId="1869757336" sldId="850"/>
            <ac:spMk id="6" creationId="{D9EAE8D0-D560-4E1E-910D-9E965967D465}"/>
          </ac:spMkLst>
        </pc:spChg>
        <pc:spChg chg="mod">
          <ac:chgData name="Verma, Neena" userId="bc2a8b8f-aae0-4a25-a9f7-93663beabf26" providerId="ADAL" clId="{D8EA51B3-E840-4750-B514-164C1466B485}" dt="2022-02-22T20:19:20.628" v="366" actId="20577"/>
          <ac:spMkLst>
            <pc:docMk/>
            <pc:sldMk cId="1869757336" sldId="850"/>
            <ac:spMk id="7" creationId="{927829D9-638C-4E40-B041-3ECEA234FC55}"/>
          </ac:spMkLst>
        </pc:spChg>
        <pc:picChg chg="del">
          <ac:chgData name="Verma, Neena" userId="bc2a8b8f-aae0-4a25-a9f7-93663beabf26" providerId="ADAL" clId="{D8EA51B3-E840-4750-B514-164C1466B485}" dt="2022-02-24T23:01:27.099" v="503" actId="478"/>
          <ac:picMkLst>
            <pc:docMk/>
            <pc:sldMk cId="1869757336" sldId="850"/>
            <ac:picMk id="10" creationId="{44BDC128-0BBA-8C44-8EEE-C9DE632B7300}"/>
          </ac:picMkLst>
        </pc:picChg>
      </pc:sldChg>
      <pc:sldChg chg="delSp modSp mod">
        <pc:chgData name="Verma, Neena" userId="bc2a8b8f-aae0-4a25-a9f7-93663beabf26" providerId="ADAL" clId="{D8EA51B3-E840-4750-B514-164C1466B485}" dt="2022-02-24T23:04:26.504" v="545"/>
        <pc:sldMkLst>
          <pc:docMk/>
          <pc:sldMk cId="3366859297" sldId="851"/>
        </pc:sldMkLst>
        <pc:spChg chg="mod">
          <ac:chgData name="Verma, Neena" userId="bc2a8b8f-aae0-4a25-a9f7-93663beabf26" providerId="ADAL" clId="{D8EA51B3-E840-4750-B514-164C1466B485}" dt="2022-02-24T23:04:26.504" v="545"/>
          <ac:spMkLst>
            <pc:docMk/>
            <pc:sldMk cId="3366859297" sldId="851"/>
            <ac:spMk id="3" creationId="{F3C57E83-9BD8-4A07-A48A-139A98B3C13F}"/>
          </ac:spMkLst>
        </pc:spChg>
        <pc:picChg chg="del">
          <ac:chgData name="Verma, Neena" userId="bc2a8b8f-aae0-4a25-a9f7-93663beabf26" providerId="ADAL" clId="{D8EA51B3-E840-4750-B514-164C1466B485}" dt="2022-02-24T23:02:57.953" v="522" actId="478"/>
          <ac:picMkLst>
            <pc:docMk/>
            <pc:sldMk cId="3366859297" sldId="851"/>
            <ac:picMk id="10" creationId="{44BDC128-0BBA-8C44-8EEE-C9DE632B7300}"/>
          </ac:picMkLst>
        </pc:picChg>
      </pc:sldChg>
      <pc:sldChg chg="delSp del mod modNotesTx">
        <pc:chgData name="Verma, Neena" userId="bc2a8b8f-aae0-4a25-a9f7-93663beabf26" providerId="ADAL" clId="{D8EA51B3-E840-4750-B514-164C1466B485}" dt="2022-02-24T23:08:43.524" v="560" actId="2696"/>
        <pc:sldMkLst>
          <pc:docMk/>
          <pc:sldMk cId="2017294011" sldId="852"/>
        </pc:sldMkLst>
        <pc:picChg chg="del">
          <ac:chgData name="Verma, Neena" userId="bc2a8b8f-aae0-4a25-a9f7-93663beabf26" providerId="ADAL" clId="{D8EA51B3-E840-4750-B514-164C1466B485}" dt="2022-02-24T23:03:06.164" v="524" actId="478"/>
          <ac:picMkLst>
            <pc:docMk/>
            <pc:sldMk cId="2017294011" sldId="852"/>
            <ac:picMk id="10" creationId="{44BDC128-0BBA-8C44-8EEE-C9DE632B7300}"/>
          </ac:picMkLst>
        </pc:picChg>
      </pc:sldChg>
      <pc:sldChg chg="delSp mod">
        <pc:chgData name="Verma, Neena" userId="bc2a8b8f-aae0-4a25-a9f7-93663beabf26" providerId="ADAL" clId="{D8EA51B3-E840-4750-B514-164C1466B485}" dt="2022-02-24T23:02:49.491" v="520" actId="478"/>
        <pc:sldMkLst>
          <pc:docMk/>
          <pc:sldMk cId="4165498577" sldId="853"/>
        </pc:sldMkLst>
        <pc:picChg chg="del">
          <ac:chgData name="Verma, Neena" userId="bc2a8b8f-aae0-4a25-a9f7-93663beabf26" providerId="ADAL" clId="{D8EA51B3-E840-4750-B514-164C1466B485}" dt="2022-02-24T23:02:49.491" v="520" actId="478"/>
          <ac:picMkLst>
            <pc:docMk/>
            <pc:sldMk cId="4165498577" sldId="853"/>
            <ac:picMk id="10" creationId="{44BDC128-0BBA-8C44-8EEE-C9DE632B7300}"/>
          </ac:picMkLst>
        </pc:picChg>
      </pc:sldChg>
      <pc:sldChg chg="delSp mod">
        <pc:chgData name="Verma, Neena" userId="bc2a8b8f-aae0-4a25-a9f7-93663beabf26" providerId="ADAL" clId="{D8EA51B3-E840-4750-B514-164C1466B485}" dt="2022-02-24T23:02:52.618" v="521" actId="478"/>
        <pc:sldMkLst>
          <pc:docMk/>
          <pc:sldMk cId="1687229335" sldId="854"/>
        </pc:sldMkLst>
        <pc:picChg chg="del">
          <ac:chgData name="Verma, Neena" userId="bc2a8b8f-aae0-4a25-a9f7-93663beabf26" providerId="ADAL" clId="{D8EA51B3-E840-4750-B514-164C1466B485}" dt="2022-02-24T23:02:52.618" v="521" actId="478"/>
          <ac:picMkLst>
            <pc:docMk/>
            <pc:sldMk cId="1687229335" sldId="854"/>
            <ac:picMk id="10" creationId="{44BDC128-0BBA-8C44-8EEE-C9DE632B7300}"/>
          </ac:picMkLst>
        </pc:picChg>
      </pc:sldChg>
      <pc:sldChg chg="delSp modSp mod">
        <pc:chgData name="Verma, Neena" userId="bc2a8b8f-aae0-4a25-a9f7-93663beabf26" providerId="ADAL" clId="{D8EA51B3-E840-4750-B514-164C1466B485}" dt="2022-02-24T23:03:01.764" v="523" actId="478"/>
        <pc:sldMkLst>
          <pc:docMk/>
          <pc:sldMk cId="1836471547" sldId="855"/>
        </pc:sldMkLst>
        <pc:spChg chg="mod">
          <ac:chgData name="Verma, Neena" userId="bc2a8b8f-aae0-4a25-a9f7-93663beabf26" providerId="ADAL" clId="{D8EA51B3-E840-4750-B514-164C1466B485}" dt="2022-02-22T20:19:40.007" v="370" actId="20577"/>
          <ac:spMkLst>
            <pc:docMk/>
            <pc:sldMk cId="1836471547" sldId="855"/>
            <ac:spMk id="6" creationId="{54535BA3-FA69-4F9D-A964-06A59CDBE7A7}"/>
          </ac:spMkLst>
        </pc:spChg>
        <pc:spChg chg="mod">
          <ac:chgData name="Verma, Neena" userId="bc2a8b8f-aae0-4a25-a9f7-93663beabf26" providerId="ADAL" clId="{D8EA51B3-E840-4750-B514-164C1466B485}" dt="2022-02-22T20:19:42.685" v="374" actId="20577"/>
          <ac:spMkLst>
            <pc:docMk/>
            <pc:sldMk cId="1836471547" sldId="855"/>
            <ac:spMk id="7" creationId="{B8A05BE9-F3F5-438C-8805-A4DD75DBEDEE}"/>
          </ac:spMkLst>
        </pc:spChg>
        <pc:spChg chg="mod">
          <ac:chgData name="Verma, Neena" userId="bc2a8b8f-aae0-4a25-a9f7-93663beabf26" providerId="ADAL" clId="{D8EA51B3-E840-4750-B514-164C1466B485}" dt="2022-02-22T20:19:45.077" v="378" actId="20577"/>
          <ac:spMkLst>
            <pc:docMk/>
            <pc:sldMk cId="1836471547" sldId="855"/>
            <ac:spMk id="8" creationId="{B1A7BCD8-828A-4163-ADA5-A605758FF505}"/>
          </ac:spMkLst>
        </pc:spChg>
        <pc:picChg chg="del">
          <ac:chgData name="Verma, Neena" userId="bc2a8b8f-aae0-4a25-a9f7-93663beabf26" providerId="ADAL" clId="{D8EA51B3-E840-4750-B514-164C1466B485}" dt="2022-02-24T23:03:01.764" v="523" actId="478"/>
          <ac:picMkLst>
            <pc:docMk/>
            <pc:sldMk cId="1836471547" sldId="855"/>
            <ac:picMk id="10" creationId="{44BDC128-0BBA-8C44-8EEE-C9DE632B7300}"/>
          </ac:picMkLst>
        </pc:picChg>
      </pc:sldChg>
      <pc:sldChg chg="delSp modSp mod">
        <pc:chgData name="Verma, Neena" userId="bc2a8b8f-aae0-4a25-a9f7-93663beabf26" providerId="ADAL" clId="{D8EA51B3-E840-4750-B514-164C1466B485}" dt="2022-02-24T23:03:08.559" v="525" actId="478"/>
        <pc:sldMkLst>
          <pc:docMk/>
          <pc:sldMk cId="2754355852" sldId="856"/>
        </pc:sldMkLst>
        <pc:spChg chg="mod">
          <ac:chgData name="Verma, Neena" userId="bc2a8b8f-aae0-4a25-a9f7-93663beabf26" providerId="ADAL" clId="{D8EA51B3-E840-4750-B514-164C1466B485}" dt="2022-02-22T20:12:21.633" v="143" actId="6549"/>
          <ac:spMkLst>
            <pc:docMk/>
            <pc:sldMk cId="2754355852" sldId="856"/>
            <ac:spMk id="2" creationId="{00000000-0000-0000-0000-000000000000}"/>
          </ac:spMkLst>
        </pc:spChg>
        <pc:picChg chg="del">
          <ac:chgData name="Verma, Neena" userId="bc2a8b8f-aae0-4a25-a9f7-93663beabf26" providerId="ADAL" clId="{D8EA51B3-E840-4750-B514-164C1466B485}" dt="2022-02-24T23:03:08.559" v="525" actId="478"/>
          <ac:picMkLst>
            <pc:docMk/>
            <pc:sldMk cId="2754355852" sldId="856"/>
            <ac:picMk id="10" creationId="{44BDC128-0BBA-8C44-8EEE-C9DE632B7300}"/>
          </ac:picMkLst>
        </pc:picChg>
      </pc:sldChg>
      <pc:sldChg chg="del">
        <pc:chgData name="Verma, Neena" userId="bc2a8b8f-aae0-4a25-a9f7-93663beabf26" providerId="ADAL" clId="{D8EA51B3-E840-4750-B514-164C1466B485}" dt="2022-02-22T20:12:29.563" v="144" actId="2696"/>
        <pc:sldMkLst>
          <pc:docMk/>
          <pc:sldMk cId="2484122361" sldId="857"/>
        </pc:sldMkLst>
      </pc:sldChg>
      <pc:sldChg chg="del">
        <pc:chgData name="Verma, Neena" userId="bc2a8b8f-aae0-4a25-a9f7-93663beabf26" providerId="ADAL" clId="{D8EA51B3-E840-4750-B514-164C1466B485}" dt="2022-02-22T20:12:34.733" v="145" actId="2696"/>
        <pc:sldMkLst>
          <pc:docMk/>
          <pc:sldMk cId="750448694" sldId="858"/>
        </pc:sldMkLst>
      </pc:sldChg>
      <pc:sldChg chg="modSp mod">
        <pc:chgData name="Verma, Neena" userId="bc2a8b8f-aae0-4a25-a9f7-93663beabf26" providerId="ADAL" clId="{D8EA51B3-E840-4750-B514-164C1466B485}" dt="2022-02-24T23:04:26.504" v="545"/>
        <pc:sldMkLst>
          <pc:docMk/>
          <pc:sldMk cId="1173955302" sldId="1016"/>
        </pc:sldMkLst>
        <pc:spChg chg="mod">
          <ac:chgData name="Verma, Neena" userId="bc2a8b8f-aae0-4a25-a9f7-93663beabf26" providerId="ADAL" clId="{D8EA51B3-E840-4750-B514-164C1466B485}" dt="2022-02-24T23:04:26.504" v="545"/>
          <ac:spMkLst>
            <pc:docMk/>
            <pc:sldMk cId="1173955302" sldId="1016"/>
            <ac:spMk id="9" creationId="{B1179D32-7D55-4165-AFE1-7EC6822EA5B2}"/>
          </ac:spMkLst>
        </pc:spChg>
      </pc:sldChg>
      <pc:sldChg chg="delSp modSp add mod">
        <pc:chgData name="Verma, Neena" userId="bc2a8b8f-aae0-4a25-a9f7-93663beabf26" providerId="ADAL" clId="{D8EA51B3-E840-4750-B514-164C1466B485}" dt="2022-02-24T23:01:18.054" v="500" actId="478"/>
        <pc:sldMkLst>
          <pc:docMk/>
          <pc:sldMk cId="568870175" sldId="1017"/>
        </pc:sldMkLst>
        <pc:spChg chg="mod">
          <ac:chgData name="Verma, Neena" userId="bc2a8b8f-aae0-4a25-a9f7-93663beabf26" providerId="ADAL" clId="{D8EA51B3-E840-4750-B514-164C1466B485}" dt="2022-02-22T20:11:44.624" v="135" actId="20577"/>
          <ac:spMkLst>
            <pc:docMk/>
            <pc:sldMk cId="568870175" sldId="1017"/>
            <ac:spMk id="9" creationId="{313B0A92-01AF-A74C-83F9-EE4B05F9C58F}"/>
          </ac:spMkLst>
        </pc:spChg>
        <pc:picChg chg="del">
          <ac:chgData name="Verma, Neena" userId="bc2a8b8f-aae0-4a25-a9f7-93663beabf26" providerId="ADAL" clId="{D8EA51B3-E840-4750-B514-164C1466B485}" dt="2022-02-24T23:01:18.054" v="500" actId="478"/>
          <ac:picMkLst>
            <pc:docMk/>
            <pc:sldMk cId="568870175" sldId="1017"/>
            <ac:picMk id="10" creationId="{44BDC128-0BBA-8C44-8EEE-C9DE632B7300}"/>
          </ac:picMkLst>
        </pc:picChg>
      </pc:sldChg>
      <pc:sldChg chg="del">
        <pc:chgData name="Verma, Neena" userId="bc2a8b8f-aae0-4a25-a9f7-93663beabf26" providerId="ADAL" clId="{D8EA51B3-E840-4750-B514-164C1466B485}" dt="2022-02-22T20:11:23.103" v="127" actId="2696"/>
        <pc:sldMkLst>
          <pc:docMk/>
          <pc:sldMk cId="1005996781" sldId="1017"/>
        </pc:sldMkLst>
      </pc:sldChg>
      <pc:sldChg chg="delSp modSp add mod">
        <pc:chgData name="Verma, Neena" userId="bc2a8b8f-aae0-4a25-a9f7-93663beabf26" providerId="ADAL" clId="{D8EA51B3-E840-4750-B514-164C1466B485}" dt="2022-02-24T23:01:24.764" v="502" actId="478"/>
        <pc:sldMkLst>
          <pc:docMk/>
          <pc:sldMk cId="997990205" sldId="1018"/>
        </pc:sldMkLst>
        <pc:spChg chg="mod">
          <ac:chgData name="Verma, Neena" userId="bc2a8b8f-aae0-4a25-a9f7-93663beabf26" providerId="ADAL" clId="{D8EA51B3-E840-4750-B514-164C1466B485}" dt="2022-02-22T20:11:49.796" v="141" actId="20577"/>
          <ac:spMkLst>
            <pc:docMk/>
            <pc:sldMk cId="997990205" sldId="1018"/>
            <ac:spMk id="9" creationId="{313B0A92-01AF-A74C-83F9-EE4B05F9C58F}"/>
          </ac:spMkLst>
        </pc:spChg>
        <pc:picChg chg="del">
          <ac:chgData name="Verma, Neena" userId="bc2a8b8f-aae0-4a25-a9f7-93663beabf26" providerId="ADAL" clId="{D8EA51B3-E840-4750-B514-164C1466B485}" dt="2022-02-24T23:01:24.764" v="502" actId="478"/>
          <ac:picMkLst>
            <pc:docMk/>
            <pc:sldMk cId="997990205" sldId="1018"/>
            <ac:picMk id="10" creationId="{44BDC128-0BBA-8C44-8EEE-C9DE632B7300}"/>
          </ac:picMkLst>
        </pc:picChg>
      </pc:sldChg>
      <pc:sldChg chg="delSp modSp add mod">
        <pc:chgData name="Verma, Neena" userId="bc2a8b8f-aae0-4a25-a9f7-93663beabf26" providerId="ADAL" clId="{D8EA51B3-E840-4750-B514-164C1466B485}" dt="2022-02-24T23:04:26.504" v="545"/>
        <pc:sldMkLst>
          <pc:docMk/>
          <pc:sldMk cId="3017187321" sldId="1019"/>
        </pc:sldMkLst>
        <pc:spChg chg="mod">
          <ac:chgData name="Verma, Neena" userId="bc2a8b8f-aae0-4a25-a9f7-93663beabf26" providerId="ADAL" clId="{D8EA51B3-E840-4750-B514-164C1466B485}" dt="2022-02-24T23:04:26.504" v="545"/>
          <ac:spMkLst>
            <pc:docMk/>
            <pc:sldMk cId="3017187321" sldId="1019"/>
            <ac:spMk id="2" creationId="{00000000-0000-0000-0000-000000000000}"/>
          </ac:spMkLst>
        </pc:spChg>
        <pc:picChg chg="del">
          <ac:chgData name="Verma, Neena" userId="bc2a8b8f-aae0-4a25-a9f7-93663beabf26" providerId="ADAL" clId="{D8EA51B3-E840-4750-B514-164C1466B485}" dt="2022-02-24T23:04:05.383" v="542" actId="478"/>
          <ac:picMkLst>
            <pc:docMk/>
            <pc:sldMk cId="3017187321" sldId="1019"/>
            <ac:picMk id="4" creationId="{44BDC128-0BBA-8C44-8EEE-C9DE632B7300}"/>
          </ac:picMkLst>
        </pc:picChg>
      </pc:sldChg>
      <pc:sldChg chg="delSp modSp add mod">
        <pc:chgData name="Verma, Neena" userId="bc2a8b8f-aae0-4a25-a9f7-93663beabf26" providerId="ADAL" clId="{D8EA51B3-E840-4750-B514-164C1466B485}" dt="2022-02-24T23:04:12.003" v="544" actId="20577"/>
        <pc:sldMkLst>
          <pc:docMk/>
          <pc:sldMk cId="677770077" sldId="1020"/>
        </pc:sldMkLst>
        <pc:spChg chg="mod">
          <ac:chgData name="Verma, Neena" userId="bc2a8b8f-aae0-4a25-a9f7-93663beabf26" providerId="ADAL" clId="{D8EA51B3-E840-4750-B514-164C1466B485}" dt="2022-02-24T23:04:12.003" v="544" actId="20577"/>
          <ac:spMkLst>
            <pc:docMk/>
            <pc:sldMk cId="677770077" sldId="1020"/>
            <ac:spMk id="2" creationId="{00000000-0000-0000-0000-000000000000}"/>
          </ac:spMkLst>
        </pc:spChg>
        <pc:picChg chg="del">
          <ac:chgData name="Verma, Neena" userId="bc2a8b8f-aae0-4a25-a9f7-93663beabf26" providerId="ADAL" clId="{D8EA51B3-E840-4750-B514-164C1466B485}" dt="2022-02-24T23:04:07.991" v="543" actId="478"/>
          <ac:picMkLst>
            <pc:docMk/>
            <pc:sldMk cId="677770077" sldId="1020"/>
            <ac:picMk id="4" creationId="{44BDC128-0BBA-8C44-8EEE-C9DE632B7300}"/>
          </ac:picMkLst>
        </pc:picChg>
      </pc:sldChg>
      <pc:sldChg chg="delSp modSp add mod">
        <pc:chgData name="Verma, Neena" userId="bc2a8b8f-aae0-4a25-a9f7-93663beabf26" providerId="ADAL" clId="{D8EA51B3-E840-4750-B514-164C1466B485}" dt="2022-02-24T23:03:15.510" v="527" actId="478"/>
        <pc:sldMkLst>
          <pc:docMk/>
          <pc:sldMk cId="887131279" sldId="1021"/>
        </pc:sldMkLst>
        <pc:spChg chg="mod">
          <ac:chgData name="Verma, Neena" userId="bc2a8b8f-aae0-4a25-a9f7-93663beabf26" providerId="ADAL" clId="{D8EA51B3-E840-4750-B514-164C1466B485}" dt="2022-02-22T20:21:31.714" v="415" actId="20577"/>
          <ac:spMkLst>
            <pc:docMk/>
            <pc:sldMk cId="887131279" sldId="1021"/>
            <ac:spMk id="9" creationId="{313B0A92-01AF-A74C-83F9-EE4B05F9C58F}"/>
          </ac:spMkLst>
        </pc:spChg>
        <pc:picChg chg="del">
          <ac:chgData name="Verma, Neena" userId="bc2a8b8f-aae0-4a25-a9f7-93663beabf26" providerId="ADAL" clId="{D8EA51B3-E840-4750-B514-164C1466B485}" dt="2022-02-24T23:03:15.510" v="527" actId="478"/>
          <ac:picMkLst>
            <pc:docMk/>
            <pc:sldMk cId="887131279" sldId="1021"/>
            <ac:picMk id="10" creationId="{44BDC128-0BBA-8C44-8EEE-C9DE632B7300}"/>
          </ac:picMkLst>
        </pc:picChg>
      </pc:sldChg>
      <pc:sldChg chg="modSp add mod">
        <pc:chgData name="Verma, Neena" userId="bc2a8b8f-aae0-4a25-a9f7-93663beabf26" providerId="ADAL" clId="{D8EA51B3-E840-4750-B514-164C1466B485}" dt="2022-02-22T20:22:29.571" v="439" actId="20577"/>
        <pc:sldMkLst>
          <pc:docMk/>
          <pc:sldMk cId="3470624746" sldId="1022"/>
        </pc:sldMkLst>
        <pc:spChg chg="mod">
          <ac:chgData name="Verma, Neena" userId="bc2a8b8f-aae0-4a25-a9f7-93663beabf26" providerId="ADAL" clId="{D8EA51B3-E840-4750-B514-164C1466B485}" dt="2022-02-22T20:22:29.571" v="439" actId="20577"/>
          <ac:spMkLst>
            <pc:docMk/>
            <pc:sldMk cId="3470624746" sldId="1022"/>
            <ac:spMk id="9" creationId="{313B0A92-01AF-A74C-83F9-EE4B05F9C58F}"/>
          </ac:spMkLst>
        </pc:spChg>
      </pc:sldChg>
      <pc:sldChg chg="delSp modSp add mod">
        <pc:chgData name="Verma, Neena" userId="bc2a8b8f-aae0-4a25-a9f7-93663beabf26" providerId="ADAL" clId="{D8EA51B3-E840-4750-B514-164C1466B485}" dt="2022-02-24T23:03:34.770" v="532" actId="478"/>
        <pc:sldMkLst>
          <pc:docMk/>
          <pc:sldMk cId="228652335" sldId="1023"/>
        </pc:sldMkLst>
        <pc:spChg chg="mod">
          <ac:chgData name="Verma, Neena" userId="bc2a8b8f-aae0-4a25-a9f7-93663beabf26" providerId="ADAL" clId="{D8EA51B3-E840-4750-B514-164C1466B485}" dt="2022-02-22T20:23:11.041" v="470" actId="20577"/>
          <ac:spMkLst>
            <pc:docMk/>
            <pc:sldMk cId="228652335" sldId="1023"/>
            <ac:spMk id="9" creationId="{313B0A92-01AF-A74C-83F9-EE4B05F9C58F}"/>
          </ac:spMkLst>
        </pc:spChg>
        <pc:picChg chg="del">
          <ac:chgData name="Verma, Neena" userId="bc2a8b8f-aae0-4a25-a9f7-93663beabf26" providerId="ADAL" clId="{D8EA51B3-E840-4750-B514-164C1466B485}" dt="2022-02-24T23:03:34.770" v="532" actId="478"/>
          <ac:picMkLst>
            <pc:docMk/>
            <pc:sldMk cId="228652335" sldId="1023"/>
            <ac:picMk id="10" creationId="{44BDC128-0BBA-8C44-8EEE-C9DE632B7300}"/>
          </ac:picMkLst>
        </pc:picChg>
      </pc:sldChg>
      <pc:sldChg chg="delSp modSp add mod">
        <pc:chgData name="Verma, Neena" userId="bc2a8b8f-aae0-4a25-a9f7-93663beabf26" providerId="ADAL" clId="{D8EA51B3-E840-4750-B514-164C1466B485}" dt="2022-02-24T23:04:00.224" v="540" actId="478"/>
        <pc:sldMkLst>
          <pc:docMk/>
          <pc:sldMk cId="1642295947" sldId="1024"/>
        </pc:sldMkLst>
        <pc:spChg chg="mod">
          <ac:chgData name="Verma, Neena" userId="bc2a8b8f-aae0-4a25-a9f7-93663beabf26" providerId="ADAL" clId="{D8EA51B3-E840-4750-B514-164C1466B485}" dt="2022-02-22T20:23:37.359" v="499" actId="20577"/>
          <ac:spMkLst>
            <pc:docMk/>
            <pc:sldMk cId="1642295947" sldId="1024"/>
            <ac:spMk id="9" creationId="{313B0A92-01AF-A74C-83F9-EE4B05F9C58F}"/>
          </ac:spMkLst>
        </pc:spChg>
        <pc:picChg chg="del">
          <ac:chgData name="Verma, Neena" userId="bc2a8b8f-aae0-4a25-a9f7-93663beabf26" providerId="ADAL" clId="{D8EA51B3-E840-4750-B514-164C1466B485}" dt="2022-02-24T23:04:00.224" v="540" actId="478"/>
          <ac:picMkLst>
            <pc:docMk/>
            <pc:sldMk cId="1642295947" sldId="1024"/>
            <ac:picMk id="10" creationId="{44BDC128-0BBA-8C44-8EEE-C9DE632B7300}"/>
          </ac:picMkLst>
        </pc:picChg>
      </pc:sldChg>
      <pc:sldMasterChg chg="delSldLayout">
        <pc:chgData name="Verma, Neena" userId="bc2a8b8f-aae0-4a25-a9f7-93663beabf26" providerId="ADAL" clId="{D8EA51B3-E840-4750-B514-164C1466B485}" dt="2022-02-22T20:12:56.185" v="147" actId="2696"/>
        <pc:sldMasterMkLst>
          <pc:docMk/>
          <pc:sldMasterMk cId="3745378277" sldId="2147483996"/>
        </pc:sldMasterMkLst>
        <pc:sldLayoutChg chg="del">
          <pc:chgData name="Verma, Neena" userId="bc2a8b8f-aae0-4a25-a9f7-93663beabf26" providerId="ADAL" clId="{D8EA51B3-E840-4750-B514-164C1466B485}" dt="2022-02-22T20:12:56.185" v="147" actId="2696"/>
          <pc:sldLayoutMkLst>
            <pc:docMk/>
            <pc:sldMasterMk cId="3745378277" sldId="2147483996"/>
            <pc:sldLayoutMk cId="3860244653" sldId="2147484034"/>
          </pc:sldLayoutMkLst>
        </pc:sldLayoutChg>
      </pc:sldMasterChg>
      <pc:sldMasterChg chg="del delSldLayout">
        <pc:chgData name="Verma, Neena" userId="bc2a8b8f-aae0-4a25-a9f7-93663beabf26" providerId="ADAL" clId="{D8EA51B3-E840-4750-B514-164C1466B485}" dt="2022-02-22T20:12:56.185" v="147" actId="2696"/>
        <pc:sldMasterMkLst>
          <pc:docMk/>
          <pc:sldMasterMk cId="1282350923" sldId="2147484032"/>
        </pc:sldMasterMkLst>
        <pc:sldLayoutChg chg="del">
          <pc:chgData name="Verma, Neena" userId="bc2a8b8f-aae0-4a25-a9f7-93663beabf26" providerId="ADAL" clId="{D8EA51B3-E840-4750-B514-164C1466B485}" dt="2022-02-22T20:12:56.185" v="147" actId="2696"/>
          <pc:sldLayoutMkLst>
            <pc:docMk/>
            <pc:sldMasterMk cId="1282350923" sldId="2147484032"/>
            <pc:sldLayoutMk cId="3053628677" sldId="214748403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026"/>
          <p:cNvSpPr>
            <a:spLocks noGrp="1" noChangeArrowheads="1"/>
          </p:cNvSpPr>
          <p:nvPr>
            <p:ph type="hdr" sz="quarter"/>
          </p:nvPr>
        </p:nvSpPr>
        <p:spPr bwMode="auto">
          <a:xfrm>
            <a:off x="0"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8195" name="Rectangle 1027"/>
          <p:cNvSpPr>
            <a:spLocks noGrp="1" noChangeArrowheads="1"/>
          </p:cNvSpPr>
          <p:nvPr>
            <p:ph type="dt" sz="quarter" idx="1"/>
          </p:nvPr>
        </p:nvSpPr>
        <p:spPr bwMode="auto">
          <a:xfrm>
            <a:off x="3971925"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8196" name="Rectangle 1028"/>
          <p:cNvSpPr>
            <a:spLocks noGrp="1" noChangeArrowheads="1"/>
          </p:cNvSpPr>
          <p:nvPr>
            <p:ph type="ftr" sz="quarter" idx="2"/>
          </p:nvPr>
        </p:nvSpPr>
        <p:spPr bwMode="auto">
          <a:xfrm>
            <a:off x="0"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a:p>
        </p:txBody>
      </p:sp>
      <p:sp>
        <p:nvSpPr>
          <p:cNvPr id="8197" name="Rectangle 1029"/>
          <p:cNvSpPr>
            <a:spLocks noGrp="1" noChangeArrowheads="1"/>
          </p:cNvSpPr>
          <p:nvPr>
            <p:ph type="sldNum" sz="quarter" idx="3"/>
          </p:nvPr>
        </p:nvSpPr>
        <p:spPr bwMode="auto">
          <a:xfrm>
            <a:off x="3971925"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81D65CA9-940F-124B-8988-7912BF4272ED}" type="slidenum">
              <a:rPr lang="en-US"/>
              <a:pPr>
                <a:defRPr/>
              </a:pPr>
              <a:t>‹#›</a:t>
            </a:fld>
            <a:endParaRPr lang="en-US"/>
          </a:p>
        </p:txBody>
      </p:sp>
    </p:spTree>
    <p:extLst>
      <p:ext uri="{BB962C8B-B14F-4D97-AF65-F5344CB8AC3E}">
        <p14:creationId xmlns:p14="http://schemas.microsoft.com/office/powerpoint/2010/main" val="174946583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0:10:07.920"/>
    </inkml:context>
    <inkml:brush xml:id="br0">
      <inkml:brushProperty name="width" value="0.05" units="cm"/>
      <inkml:brushProperty name="height" value="0.05" units="cm"/>
    </inkml:brush>
  </inkml:definitions>
  <inkml:trace contextRef="#ctx0" brushRef="#br0">0 1 24575,'34'18'0,"-22"-8"0,20 14 0,-7 1 0,-15-11 0,18 5 0,-27-9 0,9-4 0,-5 4 0,6-4 0,-1 3 0,1-8 0,-5 9 0,3-5 0,-8 6 0,8-5 0,-7 3 0,7-8 0,-3 9 0,0-5 0,3 6 0,-3-1 0,4 1 0,1-1 0,-1 1 0,1-5 0,-1 3 0,1-3 0,-1 4 0,1 1 0,-1-1 0,0 1 0,1-1 0,-1-4 0,1 3 0,-1-8 0,-4 9 0,4-9 0,-5 8 0,6-3 0,-1 0 0,1-2 0,-1 1 0,1-4 0,-1 4 0,1-5 0,-1 0 0,1 0 0,-1 0 0,1 0 0,-1 0 0,1 0 0,-1 0 0,0 0 0,1 0 0,-1 0 0,1-5 0,-1 4 0,1-8 0,-1 8 0,1-4 0,-1 0 0,1 0 0,-1-6 0,1 1 0,-1 4 0,1 1 0,-1 5 0,1-5 0,-1 0 0,1-1 0,-1-4 0,1 9 0,-1-3 0,-4-1 0,3 4 0,-3-8 0,4 7 0,1-7 0,-1 8 0,1-8 0,-1 3 0,1 0 0,-1-3 0,1 3 0,-1-5 0,1 1 0,-1-1 0,1 1 0,-1-1 0,1 1 0,-1 4 0,1-3 0,-6 3 0,5 0 0,-4 2 0,-1-1 0,5-6 0,-5 0 0,1-4 0,-1 4 0,-5 1 0,5 4 0,-4-3 0,3 3 0,1-5 0,-4 1 0,4-1 0,-5 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6147" name="Rectangle 3"/>
          <p:cNvSpPr>
            <a:spLocks noGrp="1" noChangeArrowheads="1"/>
          </p:cNvSpPr>
          <p:nvPr>
            <p:ph type="dt" idx="1"/>
          </p:nvPr>
        </p:nvSpPr>
        <p:spPr bwMode="auto">
          <a:xfrm>
            <a:off x="3971925" y="0"/>
            <a:ext cx="3038475" cy="4651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614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6149" name="Rectangle 5"/>
          <p:cNvSpPr>
            <a:spLocks noGrp="1" noChangeArrowheads="1"/>
          </p:cNvSpPr>
          <p:nvPr>
            <p:ph type="body" sz="quarter" idx="3"/>
          </p:nvPr>
        </p:nvSpPr>
        <p:spPr bwMode="auto">
          <a:xfrm>
            <a:off x="935038" y="4416425"/>
            <a:ext cx="5140325" cy="41830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a:p>
        </p:txBody>
      </p:sp>
      <p:sp>
        <p:nvSpPr>
          <p:cNvPr id="6151" name="Rectangle 7"/>
          <p:cNvSpPr>
            <a:spLocks noGrp="1" noChangeArrowheads="1"/>
          </p:cNvSpPr>
          <p:nvPr>
            <p:ph type="sldNum" sz="quarter" idx="5"/>
          </p:nvPr>
        </p:nvSpPr>
        <p:spPr bwMode="auto">
          <a:xfrm>
            <a:off x="3971925" y="8831263"/>
            <a:ext cx="3038475" cy="46513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9CA94CF9-F909-874E-BFE6-B708F29F324C}" type="slidenum">
              <a:rPr lang="en-US"/>
              <a:pPr>
                <a:defRPr/>
              </a:pPr>
              <a:t>‹#›</a:t>
            </a:fld>
            <a:endParaRPr lang="en-US"/>
          </a:p>
        </p:txBody>
      </p:sp>
    </p:spTree>
    <p:extLst>
      <p:ext uri="{BB962C8B-B14F-4D97-AF65-F5344CB8AC3E}">
        <p14:creationId xmlns:p14="http://schemas.microsoft.com/office/powerpoint/2010/main" val="21599036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Osaka" charset="0"/>
        <a:cs typeface="Osaka" charset="0"/>
      </a:defRPr>
    </a:lvl1pPr>
    <a:lvl2pPr marL="457200" algn="l" rtl="0" eaLnBrk="0" fontAlgn="base" hangingPunct="0">
      <a:spcBef>
        <a:spcPct val="30000"/>
      </a:spcBef>
      <a:spcAft>
        <a:spcPct val="0"/>
      </a:spcAft>
      <a:defRPr sz="1200" kern="1200">
        <a:solidFill>
          <a:schemeClr val="tx1"/>
        </a:solidFill>
        <a:latin typeface="Times" charset="0"/>
        <a:ea typeface="Osaka" charset="0"/>
        <a:cs typeface="Osaka" charset="0"/>
      </a:defRPr>
    </a:lvl2pPr>
    <a:lvl3pPr marL="914400" algn="l" rtl="0" eaLnBrk="0" fontAlgn="base" hangingPunct="0">
      <a:spcBef>
        <a:spcPct val="30000"/>
      </a:spcBef>
      <a:spcAft>
        <a:spcPct val="0"/>
      </a:spcAft>
      <a:defRPr sz="1200" kern="1200">
        <a:solidFill>
          <a:schemeClr val="tx1"/>
        </a:solidFill>
        <a:latin typeface="Times" charset="0"/>
        <a:ea typeface="Osaka" charset="0"/>
        <a:cs typeface="Osaka" charset="0"/>
      </a:defRPr>
    </a:lvl3pPr>
    <a:lvl4pPr marL="1371600" algn="l" rtl="0" eaLnBrk="0" fontAlgn="base" hangingPunct="0">
      <a:spcBef>
        <a:spcPct val="30000"/>
      </a:spcBef>
      <a:spcAft>
        <a:spcPct val="0"/>
      </a:spcAft>
      <a:defRPr sz="1200" kern="1200">
        <a:solidFill>
          <a:schemeClr val="tx1"/>
        </a:solidFill>
        <a:latin typeface="Times" charset="0"/>
        <a:ea typeface="Osaka" charset="0"/>
        <a:cs typeface="Osaka" charset="0"/>
      </a:defRPr>
    </a:lvl4pPr>
    <a:lvl5pPr marL="1828800" algn="l" rtl="0" eaLnBrk="0" fontAlgn="base" hangingPunct="0">
      <a:spcBef>
        <a:spcPct val="30000"/>
      </a:spcBef>
      <a:spcAft>
        <a:spcPct val="0"/>
      </a:spcAft>
      <a:defRPr sz="1200" kern="1200">
        <a:solidFill>
          <a:schemeClr val="tx1"/>
        </a:solidFill>
        <a:latin typeface="Times" charset="0"/>
        <a:ea typeface="Osaka" charset="0"/>
        <a:cs typeface="Osak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52848BBB-787D-DE4E-8230-56155D928977}"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08581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069406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807691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43011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873823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599974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083297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672153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466033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160598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32604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685879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052324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511829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943745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166762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CA94CF9-F909-874E-BFE6-B708F29F324C}" type="slidenum">
              <a:rPr lang="en-US" smtClean="0"/>
              <a:pPr>
                <a:defRPr/>
              </a:pPr>
              <a:t>3</a:t>
            </a:fld>
            <a:endParaRPr lang="en-US"/>
          </a:p>
        </p:txBody>
      </p:sp>
    </p:spTree>
    <p:extLst>
      <p:ext uri="{BB962C8B-B14F-4D97-AF65-F5344CB8AC3E}">
        <p14:creationId xmlns:p14="http://schemas.microsoft.com/office/powerpoint/2010/main" val="2816044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Two or More Races category includes: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Three students who identify as both black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both NHPI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both AIAN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Asian, NHPI, and White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t>One student who identifies as AIAN, Asian, and White</a:t>
            </a:r>
          </a:p>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561636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2009030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3776942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71986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1897770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9CA94CF9-F909-874E-BFE6-B708F29F324C}" type="slidenum">
              <a:rPr kumimoji="0" lang="en-US" sz="1200" b="0" i="0" u="none" strike="noStrike" kern="1200" cap="none" spc="0" normalizeH="0" baseline="0" noProof="0" smtClean="0">
                <a:ln>
                  <a:noFill/>
                </a:ln>
                <a:solidFill>
                  <a:srgbClr val="000000"/>
                </a:solidFill>
                <a:effectLst/>
                <a:uLnTx/>
                <a:uFillTx/>
                <a:latin typeface="Times" charset="0"/>
              </a:rPr>
              <a:pPr marL="0" marR="0" lvl="0" indent="0" algn="r" defTabSz="931863"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Times" charset="0"/>
            </a:endParaRPr>
          </a:p>
        </p:txBody>
      </p:sp>
    </p:spTree>
    <p:extLst>
      <p:ext uri="{BB962C8B-B14F-4D97-AF65-F5344CB8AC3E}">
        <p14:creationId xmlns:p14="http://schemas.microsoft.com/office/powerpoint/2010/main" val="984608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9E23-A629-FF4F-926A-1507E10C3C6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43A90E3-9B16-C84D-9AD1-00C5BB0FE5B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A706E7-E619-CA4A-8EFE-2B78F37FA483}"/>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8E0BDB7E-7F8C-C449-99EC-E66EE03AB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BBDE0-CC6B-7B44-BB24-F5ADADD80D2E}"/>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189505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CD42B-7D28-1243-8E72-DBEE3581B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27582F-B9CA-BE4A-B3E2-F08731E331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A4F9F-1B6F-7043-8D3E-D6CA37FD275D}"/>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4E6C7A88-A746-9C4A-A1E4-2EA846DCD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03772-AB63-0841-B632-1DA33FD448F5}"/>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673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88B5EA-8F7F-1C43-BC5E-0DA752BF9BD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687C4-F919-6447-8425-E4C4B469EFE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E4E31-131A-CA41-AB9F-0D0D663DACE3}"/>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0B5DB993-35C6-2E4B-A397-F5ABF1EC2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1C097-1821-F24E-898D-C8332493ED82}"/>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14238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0" y="0"/>
            <a:ext cx="9144000" cy="2971800"/>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pic>
        <p:nvPicPr>
          <p:cNvPr id="5" name="Picture 1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489825" y="6019800"/>
            <a:ext cx="968375"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 name="Text Box 14"/>
          <p:cNvSpPr txBox="1">
            <a:spLocks noChangeArrowheads="1"/>
          </p:cNvSpPr>
          <p:nvPr userDrawn="1"/>
        </p:nvSpPr>
        <p:spPr bwMode="auto">
          <a:xfrm>
            <a:off x="682625" y="6096000"/>
            <a:ext cx="33559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b="1">
                <a:latin typeface="Arial" charset="0"/>
              </a:rPr>
              <a:t>Boston University</a:t>
            </a:r>
            <a:r>
              <a:rPr lang="en-US" sz="1400">
                <a:latin typeface="Arial" charset="0"/>
              </a:rPr>
              <a:t> Office of the Provost</a:t>
            </a:r>
          </a:p>
        </p:txBody>
      </p:sp>
      <p:sp>
        <p:nvSpPr>
          <p:cNvPr id="3074" name="Rectangle 2"/>
          <p:cNvSpPr>
            <a:spLocks noGrp="1" noChangeArrowheads="1"/>
          </p:cNvSpPr>
          <p:nvPr>
            <p:ph type="ctrTitle"/>
          </p:nvPr>
        </p:nvSpPr>
        <p:spPr>
          <a:xfrm>
            <a:off x="685800" y="457200"/>
            <a:ext cx="7772400" cy="2209800"/>
          </a:xfrm>
        </p:spPr>
        <p:txBody>
          <a:bodyPr anchor="ctr"/>
          <a:lstStyle>
            <a:lvl1pPr>
              <a:defRPr>
                <a:solidFill>
                  <a:srgbClr val="CC0000"/>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762000" y="3200400"/>
            <a:ext cx="6400800" cy="1752600"/>
          </a:xfrm>
        </p:spPr>
        <p:txBody>
          <a:bodyPr/>
          <a:lstStyle>
            <a:lvl1pPr marL="0" indent="0">
              <a:buFont typeface="Wingdings" charset="0"/>
              <a:buNone/>
              <a:defRPr/>
            </a:lvl1pPr>
          </a:lstStyle>
          <a:p>
            <a:pPr lvl="0"/>
            <a:r>
              <a:rPr lang="en-US" noProof="0"/>
              <a:t>David Campbell</a:t>
            </a:r>
          </a:p>
          <a:p>
            <a:pPr lvl="0"/>
            <a:r>
              <a:rPr lang="en-US" noProof="0"/>
              <a:t>University Provost</a:t>
            </a:r>
          </a:p>
          <a:p>
            <a:pPr lvl="0"/>
            <a:r>
              <a:rPr lang="en-US" noProof="0"/>
              <a:t>Board of Trustees</a:t>
            </a:r>
          </a:p>
          <a:p>
            <a:pPr lvl="0"/>
            <a:r>
              <a:rPr lang="en-US" noProof="0"/>
              <a:t>September 18, 2008</a:t>
            </a:r>
          </a:p>
        </p:txBody>
      </p:sp>
    </p:spTree>
    <p:extLst>
      <p:ext uri="{BB962C8B-B14F-4D97-AF65-F5344CB8AC3E}">
        <p14:creationId xmlns:p14="http://schemas.microsoft.com/office/powerpoint/2010/main" val="985006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338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54230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828800"/>
            <a:ext cx="38862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38862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14067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42558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0575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5947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877852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6F3-43AE-9C4F-B273-4D06AEF886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D26BDD-817D-2B45-A2CD-87285FD6BA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F2013-5629-5A48-A2E9-028BA3BAF490}"/>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A408CDE5-50EE-494A-8F3E-BAE3522DE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38C41-0E10-3F4F-AFC7-AEFB13D05456}"/>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005600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36503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68627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762000"/>
            <a:ext cx="19812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762000"/>
            <a:ext cx="5791200" cy="4953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6638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B26D-9AEE-C249-97E9-BBEECE802EDA}"/>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78021B0-FA82-5442-B9B1-CBB4A9C95E4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D4C868-5A61-C343-B207-71A1B62913AF}"/>
              </a:ext>
            </a:extLst>
          </p:cNvPr>
          <p:cNvSpPr>
            <a:spLocks noGrp="1"/>
          </p:cNvSpPr>
          <p:nvPr>
            <p:ph type="dt" sz="half" idx="10"/>
          </p:nvPr>
        </p:nvSpPr>
        <p:spPr/>
        <p:txBody>
          <a:bodyPr/>
          <a:lstStyle/>
          <a:p>
            <a:r>
              <a:rPr lang="en-US"/>
              <a:t>November 3, 2020</a:t>
            </a:r>
          </a:p>
        </p:txBody>
      </p:sp>
      <p:sp>
        <p:nvSpPr>
          <p:cNvPr id="5" name="Footer Placeholder 4">
            <a:extLst>
              <a:ext uri="{FF2B5EF4-FFF2-40B4-BE49-F238E27FC236}">
                <a16:creationId xmlns:a16="http://schemas.microsoft.com/office/drawing/2014/main" id="{59282CEA-90F7-5348-8682-E58C85B20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BE8E4-1B4D-C44E-BE14-DD11C35F34E1}"/>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405349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A7F9-ADCE-BE4C-8133-24D7640A37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D4B7CA-1025-EA4D-AD00-292AD4F8868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61ADD6-63C8-7E4A-BAF9-2FE8EDEB093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F75B2D-6901-6240-A04D-CB63DB57375F}"/>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D4844EBD-E166-4E4B-BC59-370065E9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5271-4A4C-AF48-ACFB-9B89111D304B}"/>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28075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3D85-582F-8742-9D7C-D7F1E154CE58}"/>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6888E8-03B4-7E4D-8EC6-04909D96414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5BFF571-70B2-4B42-AED7-3720D699E4D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157A70-714B-204B-9ADB-E2070AB15CF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005FD2-F908-8544-A93A-CF6931ABB58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92677D-74E9-0940-AF5E-0E66B01B73D9}"/>
              </a:ext>
            </a:extLst>
          </p:cNvPr>
          <p:cNvSpPr>
            <a:spLocks noGrp="1"/>
          </p:cNvSpPr>
          <p:nvPr>
            <p:ph type="dt" sz="half" idx="10"/>
          </p:nvPr>
        </p:nvSpPr>
        <p:spPr/>
        <p:txBody>
          <a:bodyPr/>
          <a:lstStyle/>
          <a:p>
            <a:r>
              <a:rPr lang="en-US"/>
              <a:t>November 3, 2020</a:t>
            </a:r>
          </a:p>
        </p:txBody>
      </p:sp>
      <p:sp>
        <p:nvSpPr>
          <p:cNvPr id="8" name="Footer Placeholder 7">
            <a:extLst>
              <a:ext uri="{FF2B5EF4-FFF2-40B4-BE49-F238E27FC236}">
                <a16:creationId xmlns:a16="http://schemas.microsoft.com/office/drawing/2014/main" id="{08D29458-3DC7-8444-B05B-93AF484C97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464E4C-3B79-004F-9D84-4F977B22FE21}"/>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22391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3D343-3C0F-3148-BB27-5203D2B542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9633E-1215-0C40-832E-D04BED44E6BA}"/>
              </a:ext>
            </a:extLst>
          </p:cNvPr>
          <p:cNvSpPr>
            <a:spLocks noGrp="1"/>
          </p:cNvSpPr>
          <p:nvPr>
            <p:ph type="dt" sz="half" idx="10"/>
          </p:nvPr>
        </p:nvSpPr>
        <p:spPr/>
        <p:txBody>
          <a:bodyPr/>
          <a:lstStyle/>
          <a:p>
            <a:r>
              <a:rPr lang="en-US"/>
              <a:t>November 3, 2020</a:t>
            </a:r>
          </a:p>
        </p:txBody>
      </p:sp>
      <p:sp>
        <p:nvSpPr>
          <p:cNvPr id="4" name="Footer Placeholder 3">
            <a:extLst>
              <a:ext uri="{FF2B5EF4-FFF2-40B4-BE49-F238E27FC236}">
                <a16:creationId xmlns:a16="http://schemas.microsoft.com/office/drawing/2014/main" id="{C2A3B834-33CF-7D45-8940-0CD33622B4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A28BD8-B61F-2944-89F9-AD30FB131859}"/>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0735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EEAFB-B9A7-0B4A-B0C8-7BF61DF7913B}"/>
              </a:ext>
            </a:extLst>
          </p:cNvPr>
          <p:cNvSpPr>
            <a:spLocks noGrp="1"/>
          </p:cNvSpPr>
          <p:nvPr>
            <p:ph type="dt" sz="half" idx="10"/>
          </p:nvPr>
        </p:nvSpPr>
        <p:spPr/>
        <p:txBody>
          <a:bodyPr/>
          <a:lstStyle/>
          <a:p>
            <a:r>
              <a:rPr lang="en-US"/>
              <a:t>November 3, 2020</a:t>
            </a:r>
          </a:p>
        </p:txBody>
      </p:sp>
      <p:sp>
        <p:nvSpPr>
          <p:cNvPr id="3" name="Footer Placeholder 2">
            <a:extLst>
              <a:ext uri="{FF2B5EF4-FFF2-40B4-BE49-F238E27FC236}">
                <a16:creationId xmlns:a16="http://schemas.microsoft.com/office/drawing/2014/main" id="{B9C95B57-282A-954D-A812-4F18F5219F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9FD9F9-A1D6-984F-B924-2162DD445E06}"/>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336238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445F-D581-A44F-8CD6-7176FCC8125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040AAB-15FC-2E43-8577-7A084D8AC3B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938E62-E6C9-7042-83A8-8BFE48E1308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CDFCFCF-9E08-8841-8A7F-18272B5ABD26}"/>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ABADA287-5C07-BA4B-86EE-88798A2F5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AB76B-3880-C64C-AD41-A826320FCD09}"/>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137847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B264-03A7-E241-B7B8-B7A0C2F90B3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7A3F34-5B0B-CA43-8E2A-53CEA1A6E7A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B11547A-EE54-1F46-8C69-C61C1991419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62EB64-2247-3F44-8751-002C3C4FA607}"/>
              </a:ext>
            </a:extLst>
          </p:cNvPr>
          <p:cNvSpPr>
            <a:spLocks noGrp="1"/>
          </p:cNvSpPr>
          <p:nvPr>
            <p:ph type="dt" sz="half" idx="10"/>
          </p:nvPr>
        </p:nvSpPr>
        <p:spPr/>
        <p:txBody>
          <a:bodyPr/>
          <a:lstStyle/>
          <a:p>
            <a:r>
              <a:rPr lang="en-US"/>
              <a:t>November 3, 2020</a:t>
            </a:r>
          </a:p>
        </p:txBody>
      </p:sp>
      <p:sp>
        <p:nvSpPr>
          <p:cNvPr id="6" name="Footer Placeholder 5">
            <a:extLst>
              <a:ext uri="{FF2B5EF4-FFF2-40B4-BE49-F238E27FC236}">
                <a16:creationId xmlns:a16="http://schemas.microsoft.com/office/drawing/2014/main" id="{8B31EC35-6EFF-3B4D-9DE5-98A20442F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714465-91A5-C34D-9FAA-2B90CD2D25FA}"/>
              </a:ext>
            </a:extLst>
          </p:cNvPr>
          <p:cNvSpPr>
            <a:spLocks noGrp="1"/>
          </p:cNvSpPr>
          <p:nvPr>
            <p:ph type="sldNum" sz="quarter" idx="12"/>
          </p:nvPr>
        </p:nvSpPr>
        <p:spPr/>
        <p:txBody>
          <a:bodyPr/>
          <a:lstStyle/>
          <a:p>
            <a:fld id="{58D12F09-0CA7-3A40-8BFF-4BA1978EEE83}" type="slidenum">
              <a:rPr lang="en-US" smtClean="0"/>
              <a:t>‹#›</a:t>
            </a:fld>
            <a:endParaRPr lang="en-US"/>
          </a:p>
        </p:txBody>
      </p:sp>
    </p:spTree>
    <p:extLst>
      <p:ext uri="{BB962C8B-B14F-4D97-AF65-F5344CB8AC3E}">
        <p14:creationId xmlns:p14="http://schemas.microsoft.com/office/powerpoint/2010/main" val="2453118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A1E99-234E-DE4D-8F96-8EBFD5D1CB5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C44954-3B03-9C45-B7A1-51F5911E5BE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77FCC-CD25-CD49-9CD2-444C663A8C6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November 3, 2020</a:t>
            </a:r>
          </a:p>
        </p:txBody>
      </p:sp>
      <p:sp>
        <p:nvSpPr>
          <p:cNvPr id="5" name="Footer Placeholder 4">
            <a:extLst>
              <a:ext uri="{FF2B5EF4-FFF2-40B4-BE49-F238E27FC236}">
                <a16:creationId xmlns:a16="http://schemas.microsoft.com/office/drawing/2014/main" id="{51A66890-5520-EA43-9F83-82A0FE629E3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325233-866E-D844-8298-F825B6233C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D12F09-0CA7-3A40-8BFF-4BA1978EEE83}" type="slidenum">
              <a:rPr lang="en-US" smtClean="0"/>
              <a:t>‹#›</a:t>
            </a:fld>
            <a:endParaRPr lang="en-US"/>
          </a:p>
        </p:txBody>
      </p:sp>
    </p:spTree>
    <p:extLst>
      <p:ext uri="{BB962C8B-B14F-4D97-AF65-F5344CB8AC3E}">
        <p14:creationId xmlns:p14="http://schemas.microsoft.com/office/powerpoint/2010/main" val="374537827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
          <p:cNvSpPr>
            <a:spLocks noChangeArrowheads="1"/>
          </p:cNvSpPr>
          <p:nvPr userDrawn="1"/>
        </p:nvSpPr>
        <p:spPr bwMode="auto">
          <a:xfrm>
            <a:off x="0" y="-42863"/>
            <a:ext cx="9144000" cy="347663"/>
          </a:xfrm>
          <a:prstGeom prst="rect">
            <a:avLst/>
          </a:prstGeom>
          <a:gradFill rotWithShape="0">
            <a:gsLst>
              <a:gs pos="0">
                <a:srgbClr val="333333"/>
              </a:gs>
              <a:gs pos="100000">
                <a:schemeClr val="tx1"/>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26" name="Rectangle 2"/>
          <p:cNvSpPr>
            <a:spLocks noGrp="1" noChangeArrowheads="1"/>
          </p:cNvSpPr>
          <p:nvPr>
            <p:ph type="title"/>
          </p:nvPr>
        </p:nvSpPr>
        <p:spPr bwMode="auto">
          <a:xfrm>
            <a:off x="609600" y="762000"/>
            <a:ext cx="7924800" cy="685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This is the title of this slide.</a:t>
            </a:r>
          </a:p>
        </p:txBody>
      </p:sp>
      <p:sp>
        <p:nvSpPr>
          <p:cNvPr id="1027" name="Rectangle 3"/>
          <p:cNvSpPr>
            <a:spLocks noGrp="1" noChangeArrowheads="1"/>
          </p:cNvSpPr>
          <p:nvPr>
            <p:ph type="body" idx="1"/>
          </p:nvPr>
        </p:nvSpPr>
        <p:spPr bwMode="auto">
          <a:xfrm>
            <a:off x="609600" y="1828800"/>
            <a:ext cx="7924800" cy="3886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609600" y="0"/>
            <a:ext cx="5105400" cy="30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bg1"/>
                </a:solidFill>
                <a:latin typeface="+mn-lt"/>
              </a:defRPr>
            </a:lvl1pPr>
          </a:lstStyle>
          <a:p>
            <a:pPr>
              <a:defRPr/>
            </a:pPr>
            <a:endParaRPr lang="en-US"/>
          </a:p>
        </p:txBody>
      </p:sp>
      <p:pic>
        <p:nvPicPr>
          <p:cNvPr id="1043" name="Picture 19"/>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7566025" y="6172200"/>
            <a:ext cx="968375" cy="43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044" name="Text Box 20"/>
          <p:cNvSpPr txBox="1">
            <a:spLocks noChangeArrowheads="1"/>
          </p:cNvSpPr>
          <p:nvPr userDrawn="1"/>
        </p:nvSpPr>
        <p:spPr bwMode="auto">
          <a:xfrm>
            <a:off x="682625" y="6248400"/>
            <a:ext cx="33559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b="1">
                <a:latin typeface="Arial" charset="0"/>
              </a:rPr>
              <a:t>Boston University</a:t>
            </a:r>
            <a:r>
              <a:rPr lang="en-US" sz="1400">
                <a:latin typeface="Arial" charset="0"/>
              </a:rPr>
              <a:t> Office of the Provost</a:t>
            </a:r>
          </a:p>
        </p:txBody>
      </p:sp>
    </p:spTree>
    <p:extLst>
      <p:ext uri="{BB962C8B-B14F-4D97-AF65-F5344CB8AC3E}">
        <p14:creationId xmlns:p14="http://schemas.microsoft.com/office/powerpoint/2010/main" val="3458578057"/>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hf sldNum="0" hdr="0" ftr="0" dt="0"/>
  <p:txStyles>
    <p:title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Arial" charset="0"/>
          <a:ea typeface="Osaka" charset="0"/>
          <a:cs typeface="Osaka" charset="0"/>
        </a:defRPr>
      </a:lvl2pPr>
      <a:lvl3pPr algn="l" rtl="0" eaLnBrk="0" fontAlgn="base" hangingPunct="0">
        <a:spcBef>
          <a:spcPct val="0"/>
        </a:spcBef>
        <a:spcAft>
          <a:spcPct val="0"/>
        </a:spcAft>
        <a:defRPr sz="3600">
          <a:solidFill>
            <a:schemeClr val="tx1"/>
          </a:solidFill>
          <a:latin typeface="Arial" charset="0"/>
          <a:ea typeface="Osaka" charset="0"/>
          <a:cs typeface="Osaka" charset="0"/>
        </a:defRPr>
      </a:lvl3pPr>
      <a:lvl4pPr algn="l" rtl="0" eaLnBrk="0" fontAlgn="base" hangingPunct="0">
        <a:spcBef>
          <a:spcPct val="0"/>
        </a:spcBef>
        <a:spcAft>
          <a:spcPct val="0"/>
        </a:spcAft>
        <a:defRPr sz="3600">
          <a:solidFill>
            <a:schemeClr val="tx1"/>
          </a:solidFill>
          <a:latin typeface="Arial" charset="0"/>
          <a:ea typeface="Osaka" charset="0"/>
          <a:cs typeface="Osaka" charset="0"/>
        </a:defRPr>
      </a:lvl4pPr>
      <a:lvl5pPr algn="l" rtl="0" eaLnBrk="0" fontAlgn="base" hangingPunct="0">
        <a:spcBef>
          <a:spcPct val="0"/>
        </a:spcBef>
        <a:spcAft>
          <a:spcPct val="0"/>
        </a:spcAft>
        <a:defRPr sz="3600">
          <a:solidFill>
            <a:schemeClr val="tx1"/>
          </a:solidFill>
          <a:latin typeface="Arial" charset="0"/>
          <a:ea typeface="Osaka" charset="0"/>
          <a:cs typeface="Osaka" charset="0"/>
        </a:defRPr>
      </a:lvl5pPr>
      <a:lvl6pPr marL="457200" algn="l" rtl="0" fontAlgn="base">
        <a:spcBef>
          <a:spcPct val="0"/>
        </a:spcBef>
        <a:spcAft>
          <a:spcPct val="0"/>
        </a:spcAft>
        <a:defRPr sz="3600">
          <a:solidFill>
            <a:schemeClr val="tx1"/>
          </a:solidFill>
          <a:latin typeface="Arial" charset="0"/>
          <a:ea typeface="Osaka" charset="0"/>
          <a:cs typeface="Osaka" charset="0"/>
        </a:defRPr>
      </a:lvl6pPr>
      <a:lvl7pPr marL="914400" algn="l" rtl="0" fontAlgn="base">
        <a:spcBef>
          <a:spcPct val="0"/>
        </a:spcBef>
        <a:spcAft>
          <a:spcPct val="0"/>
        </a:spcAft>
        <a:defRPr sz="3600">
          <a:solidFill>
            <a:schemeClr val="tx1"/>
          </a:solidFill>
          <a:latin typeface="Arial" charset="0"/>
          <a:ea typeface="Osaka" charset="0"/>
          <a:cs typeface="Osaka" charset="0"/>
        </a:defRPr>
      </a:lvl7pPr>
      <a:lvl8pPr marL="1371600" algn="l" rtl="0" fontAlgn="base">
        <a:spcBef>
          <a:spcPct val="0"/>
        </a:spcBef>
        <a:spcAft>
          <a:spcPct val="0"/>
        </a:spcAft>
        <a:defRPr sz="3600">
          <a:solidFill>
            <a:schemeClr val="tx1"/>
          </a:solidFill>
          <a:latin typeface="Arial" charset="0"/>
          <a:ea typeface="Osaka" charset="0"/>
          <a:cs typeface="Osaka" charset="0"/>
        </a:defRPr>
      </a:lvl8pPr>
      <a:lvl9pPr marL="1828800" algn="l" rtl="0" fontAlgn="base">
        <a:spcBef>
          <a:spcPct val="0"/>
        </a:spcBef>
        <a:spcAft>
          <a:spcPct val="0"/>
        </a:spcAft>
        <a:defRPr sz="3600">
          <a:solidFill>
            <a:schemeClr val="tx1"/>
          </a:solidFill>
          <a:latin typeface="Arial" charset="0"/>
          <a:ea typeface="Osaka" charset="0"/>
          <a:cs typeface="Osaka" charset="0"/>
        </a:defRPr>
      </a:lvl9pPr>
    </p:titleStyle>
    <p:bodyStyle>
      <a:lvl1pPr marL="342900" indent="-342900" algn="l" rtl="0" eaLnBrk="0" fontAlgn="base" hangingPunct="0">
        <a:spcBef>
          <a:spcPct val="20000"/>
        </a:spcBef>
        <a:spcAft>
          <a:spcPct val="0"/>
        </a:spcAft>
        <a:buClr>
          <a:srgbClr val="2675B4"/>
        </a:buClr>
        <a:buFont typeface="Wingdings"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2pPr>
      <a:lvl3pPr marL="11430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4pPr>
      <a:lvl5pPr marL="2057400" indent="-228600" algn="l" rtl="0" eaLnBrk="0" fontAlgn="base" hangingPunct="0">
        <a:spcBef>
          <a:spcPct val="20000"/>
        </a:spcBef>
        <a:spcAft>
          <a:spcPct val="0"/>
        </a:spcAft>
        <a:buClr>
          <a:srgbClr val="2675B4"/>
        </a:buClr>
        <a:buFont typeface="Wingdings" charset="0"/>
        <a:buChar char="§"/>
        <a:defRPr>
          <a:solidFill>
            <a:schemeClr val="tx1"/>
          </a:solidFill>
          <a:latin typeface="+mn-lt"/>
          <a:ea typeface="+mn-ea"/>
          <a:cs typeface="+mn-cs"/>
        </a:defRPr>
      </a:lvl5pPr>
      <a:lvl6pPr marL="25146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6pPr>
      <a:lvl7pPr marL="29718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7pPr>
      <a:lvl8pPr marL="34290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8pPr>
      <a:lvl9pPr marL="3886200" indent="-228600" algn="l" rtl="0" fontAlgn="base">
        <a:spcBef>
          <a:spcPct val="20000"/>
        </a:spcBef>
        <a:spcAft>
          <a:spcPct val="0"/>
        </a:spcAft>
        <a:buClr>
          <a:srgbClr val="2675B4"/>
        </a:buClr>
        <a:buFont typeface="Wingdings" charset="0"/>
        <a:buChar char="§"/>
        <a:defRPr>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a:xfrm>
            <a:off x="533399" y="429954"/>
            <a:ext cx="8382000" cy="2482620"/>
          </a:xfrm>
        </p:spPr>
        <p:txBody>
          <a:bodyPr/>
          <a:lstStyle/>
          <a:p>
            <a:pPr algn="ctr" eaLnBrk="1" hangingPunct="1">
              <a:defRPr/>
            </a:pPr>
            <a:r>
              <a:rPr lang="en-US" sz="2800" b="1" dirty="0">
                <a:solidFill>
                  <a:srgbClr val="C70000"/>
                </a:solidFill>
              </a:rPr>
              <a:t>BOSTON UNIVERSITY</a:t>
            </a:r>
            <a:br>
              <a:rPr lang="en-US" sz="2800" b="1" dirty="0"/>
            </a:br>
            <a:r>
              <a:rPr lang="en-US" sz="2800" b="1" dirty="0">
                <a:solidFill>
                  <a:srgbClr val="C70000"/>
                </a:solidFill>
              </a:rPr>
              <a:t>Senior Research Assistant and Programmer Search</a:t>
            </a:r>
            <a:br>
              <a:rPr lang="en-US" sz="2800" b="1" dirty="0"/>
            </a:br>
            <a:r>
              <a:rPr lang="en-US" sz="1800" b="1" dirty="0"/>
              <a:t> </a:t>
            </a:r>
            <a:br>
              <a:rPr lang="en-US" sz="2800" b="1" dirty="0"/>
            </a:br>
            <a:r>
              <a:rPr lang="en-US" sz="1400" b="1" dirty="0"/>
              <a:t>February 2022</a:t>
            </a:r>
            <a:br>
              <a:rPr lang="en-US" sz="1400" b="1" dirty="0"/>
            </a:br>
            <a:endParaRPr lang="en-US" sz="1400" b="1" dirty="0">
              <a:solidFill>
                <a:srgbClr val="C70000"/>
              </a:solidFill>
            </a:endParaRPr>
          </a:p>
        </p:txBody>
      </p:sp>
      <p:sp>
        <p:nvSpPr>
          <p:cNvPr id="38917" name="Rectangle 5"/>
          <p:cNvSpPr>
            <a:spLocks noGrp="1" noChangeArrowheads="1"/>
          </p:cNvSpPr>
          <p:nvPr>
            <p:ph idx="1"/>
          </p:nvPr>
        </p:nvSpPr>
        <p:spPr>
          <a:xfrm>
            <a:off x="869116" y="2736778"/>
            <a:ext cx="8046283" cy="758464"/>
          </a:xfrm>
        </p:spPr>
        <p:txBody>
          <a:bodyPr/>
          <a:lstStyle/>
          <a:p>
            <a:pPr marL="0" indent="0" algn="ctr">
              <a:lnSpc>
                <a:spcPct val="90000"/>
              </a:lnSpc>
              <a:buNone/>
              <a:defRPr/>
            </a:pPr>
            <a:r>
              <a:rPr lang="en-US" sz="1800" b="1" dirty="0">
                <a:ea typeface="+mn-lt"/>
                <a:cs typeface="+mn-lt"/>
              </a:rPr>
              <a:t>Candidate Name:  Shuang Song</a:t>
            </a:r>
            <a:endParaRPr lang="en-US" sz="1800" b="1" dirty="0"/>
          </a:p>
          <a:p>
            <a:pPr marL="0" indent="0" algn="ctr" eaLnBrk="1" hangingPunct="1">
              <a:lnSpc>
                <a:spcPct val="90000"/>
              </a:lnSpc>
              <a:buFont typeface="Wingdings" charset="0"/>
              <a:buNone/>
              <a:defRPr/>
            </a:pPr>
            <a:endParaRPr lang="en-US" sz="1800" b="1" dirty="0"/>
          </a:p>
          <a:p>
            <a:pPr marL="0" indent="0" algn="ctr" eaLnBrk="1" hangingPunct="1">
              <a:lnSpc>
                <a:spcPct val="90000"/>
              </a:lnSpc>
              <a:buFont typeface="Wingdings" charset="0"/>
              <a:buNone/>
              <a:defRPr/>
            </a:pPr>
            <a:endParaRPr lang="en-US" sz="1800" b="1" dirty="0"/>
          </a:p>
        </p:txBody>
      </p:sp>
      <p:sp>
        <p:nvSpPr>
          <p:cNvPr id="15364" name="TextBox 4"/>
          <p:cNvSpPr txBox="1">
            <a:spLocks noChangeArrowheads="1"/>
          </p:cNvSpPr>
          <p:nvPr/>
        </p:nvSpPr>
        <p:spPr bwMode="auto">
          <a:xfrm>
            <a:off x="1658938" y="6367463"/>
            <a:ext cx="185737"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5" name="TextBox 5"/>
          <p:cNvSpPr txBox="1">
            <a:spLocks noChangeArrowheads="1"/>
          </p:cNvSpPr>
          <p:nvPr/>
        </p:nvSpPr>
        <p:spPr bwMode="auto">
          <a:xfrm>
            <a:off x="5376863" y="6434138"/>
            <a:ext cx="1841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6" name="TextBox 10"/>
          <p:cNvSpPr txBox="1">
            <a:spLocks noChangeArrowheads="1"/>
          </p:cNvSpPr>
          <p:nvPr/>
        </p:nvSpPr>
        <p:spPr bwMode="auto">
          <a:xfrm>
            <a:off x="5468938" y="5722938"/>
            <a:ext cx="1857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sp>
        <p:nvSpPr>
          <p:cNvPr id="15367" name="TextBox 8"/>
          <p:cNvSpPr txBox="1">
            <a:spLocks noChangeArrowheads="1"/>
          </p:cNvSpPr>
          <p:nvPr/>
        </p:nvSpPr>
        <p:spPr bwMode="auto">
          <a:xfrm>
            <a:off x="4648200" y="6172200"/>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Osaka" charset="0"/>
                <a:cs typeface="Osaka" charset="0"/>
              </a:defRPr>
            </a:lvl1pPr>
            <a:lvl2pPr marL="742950" indent="-285750">
              <a:defRPr sz="2400">
                <a:solidFill>
                  <a:schemeClr val="tx1"/>
                </a:solidFill>
                <a:latin typeface="Times" charset="0"/>
                <a:ea typeface="Osaka" charset="0"/>
                <a:cs typeface="Osaka" charset="0"/>
              </a:defRPr>
            </a:lvl2pPr>
            <a:lvl3pPr marL="1143000" indent="-228600">
              <a:defRPr sz="2400">
                <a:solidFill>
                  <a:schemeClr val="tx1"/>
                </a:solidFill>
                <a:latin typeface="Times" charset="0"/>
                <a:ea typeface="Osaka" charset="0"/>
                <a:cs typeface="Osaka" charset="0"/>
              </a:defRPr>
            </a:lvl3pPr>
            <a:lvl4pPr marL="1600200" indent="-228600">
              <a:defRPr sz="2400">
                <a:solidFill>
                  <a:schemeClr val="tx1"/>
                </a:solidFill>
                <a:latin typeface="Times" charset="0"/>
                <a:ea typeface="Osaka" charset="0"/>
                <a:cs typeface="Osaka" charset="0"/>
              </a:defRPr>
            </a:lvl4pPr>
            <a:lvl5pPr marL="2057400" indent="-228600">
              <a:defRPr sz="2400">
                <a:solidFill>
                  <a:schemeClr val="tx1"/>
                </a:solidFill>
                <a:latin typeface="Times" charset="0"/>
                <a:ea typeface="Osaka" charset="0"/>
                <a:cs typeface="Osaka" charset="0"/>
              </a:defRPr>
            </a:lvl5pPr>
            <a:lvl6pPr marL="2514600" indent="-228600" eaLnBrk="0" fontAlgn="base" hangingPunct="0">
              <a:spcBef>
                <a:spcPct val="0"/>
              </a:spcBef>
              <a:spcAft>
                <a:spcPct val="0"/>
              </a:spcAft>
              <a:defRPr sz="2400">
                <a:solidFill>
                  <a:schemeClr val="tx1"/>
                </a:solidFill>
                <a:latin typeface="Times" charset="0"/>
                <a:ea typeface="Osaka" charset="0"/>
                <a:cs typeface="Osaka" charset="0"/>
              </a:defRPr>
            </a:lvl6pPr>
            <a:lvl7pPr marL="2971800" indent="-228600" eaLnBrk="0" fontAlgn="base" hangingPunct="0">
              <a:spcBef>
                <a:spcPct val="0"/>
              </a:spcBef>
              <a:spcAft>
                <a:spcPct val="0"/>
              </a:spcAft>
              <a:defRPr sz="2400">
                <a:solidFill>
                  <a:schemeClr val="tx1"/>
                </a:solidFill>
                <a:latin typeface="Times" charset="0"/>
                <a:ea typeface="Osaka" charset="0"/>
                <a:cs typeface="Osaka" charset="0"/>
              </a:defRPr>
            </a:lvl7pPr>
            <a:lvl8pPr marL="3429000" indent="-228600" eaLnBrk="0" fontAlgn="base" hangingPunct="0">
              <a:spcBef>
                <a:spcPct val="0"/>
              </a:spcBef>
              <a:spcAft>
                <a:spcPct val="0"/>
              </a:spcAft>
              <a:defRPr sz="2400">
                <a:solidFill>
                  <a:schemeClr val="tx1"/>
                </a:solidFill>
                <a:latin typeface="Times" charset="0"/>
                <a:ea typeface="Osaka" charset="0"/>
                <a:cs typeface="Osaka" charset="0"/>
              </a:defRPr>
            </a:lvl8pPr>
            <a:lvl9pPr marL="3886200" indent="-228600" eaLnBrk="0" fontAlgn="base" hangingPunct="0">
              <a:spcBef>
                <a:spcPct val="0"/>
              </a:spcBef>
              <a:spcAft>
                <a:spcPct val="0"/>
              </a:spcAft>
              <a:defRPr sz="2400">
                <a:solidFill>
                  <a:schemeClr val="tx1"/>
                </a:solidFill>
                <a:latin typeface="Times" charset="0"/>
                <a:ea typeface="Osaka" charset="0"/>
                <a:cs typeface="Osaka"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ndParaRPr>
          </a:p>
        </p:txBody>
      </p:sp>
      <p:pic>
        <p:nvPicPr>
          <p:cNvPr id="2" name="Picture 1">
            <a:extLst>
              <a:ext uri="{FF2B5EF4-FFF2-40B4-BE49-F238E27FC236}">
                <a16:creationId xmlns:a16="http://schemas.microsoft.com/office/drawing/2014/main" id="{DC45546C-713E-374C-8F36-9A47724E85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0023" y="4163318"/>
            <a:ext cx="3083977" cy="2021683"/>
          </a:xfrm>
          <a:prstGeom prst="rect">
            <a:avLst/>
          </a:prstGeom>
        </p:spPr>
      </p:pic>
      <p:pic>
        <p:nvPicPr>
          <p:cNvPr id="5" name="Picture 4">
            <a:extLst>
              <a:ext uri="{FF2B5EF4-FFF2-40B4-BE49-F238E27FC236}">
                <a16:creationId xmlns:a16="http://schemas.microsoft.com/office/drawing/2014/main" id="{01DA6032-C511-8E4A-9729-3D2DE35218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138776"/>
            <a:ext cx="3065463" cy="2026497"/>
          </a:xfrm>
          <a:prstGeom prst="rect">
            <a:avLst/>
          </a:prstGeom>
        </p:spPr>
      </p:pic>
      <p:pic>
        <p:nvPicPr>
          <p:cNvPr id="9" name="Picture 8">
            <a:extLst>
              <a:ext uri="{FF2B5EF4-FFF2-40B4-BE49-F238E27FC236}">
                <a16:creationId xmlns:a16="http://schemas.microsoft.com/office/drawing/2014/main" id="{C8092BDD-E0E6-0C48-AE6B-352935AE2C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00099" y="4163318"/>
            <a:ext cx="2868613" cy="2021582"/>
          </a:xfrm>
          <a:prstGeom prst="rect">
            <a:avLst/>
          </a:prstGeom>
        </p:spPr>
      </p:pic>
    </p:spTree>
    <p:extLst>
      <p:ext uri="{BB962C8B-B14F-4D97-AF65-F5344CB8AC3E}">
        <p14:creationId xmlns:p14="http://schemas.microsoft.com/office/powerpoint/2010/main" val="372432297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143257" y="-48462"/>
            <a:ext cx="8654362" cy="673119"/>
          </a:xfrm>
        </p:spPr>
        <p:txBody>
          <a:bodyPr>
            <a:normAutofit/>
          </a:bodyPr>
          <a:lstStyle/>
          <a:p>
            <a:pPr algn="ctr"/>
            <a:r>
              <a:rPr lang="en-US" b="1" dirty="0">
                <a:solidFill>
                  <a:srgbClr val="C00000"/>
                </a:solidFill>
                <a:latin typeface="Arial Rounded MT Bold" panose="020F0704030504030204" pitchFamily="34" charset="0"/>
              </a:rPr>
              <a:t>Faculty Mentoring and Advising</a:t>
            </a:r>
            <a:endParaRPr lang="en-US" b="1" dirty="0">
              <a:latin typeface="Arial Rounded MT Bold" panose="020F0704030504030204" pitchFamily="34" charset="0"/>
            </a:endParaRPr>
          </a:p>
        </p:txBody>
      </p:sp>
      <p:pic>
        <p:nvPicPr>
          <p:cNvPr id="25" name="Picture 24" descr="Chart, bar chart&#10;&#10;Description automatically generated">
            <a:extLst>
              <a:ext uri="{FF2B5EF4-FFF2-40B4-BE49-F238E27FC236}">
                <a16:creationId xmlns:a16="http://schemas.microsoft.com/office/drawing/2014/main" id="{17F87A9A-D286-D247-A941-60A0815487B2}"/>
              </a:ext>
            </a:extLst>
          </p:cNvPr>
          <p:cNvPicPr>
            <a:picLocks noChangeAspect="1"/>
          </p:cNvPicPr>
          <p:nvPr/>
        </p:nvPicPr>
        <p:blipFill>
          <a:blip r:embed="rId3"/>
          <a:stretch>
            <a:fillRect/>
          </a:stretch>
        </p:blipFill>
        <p:spPr>
          <a:xfrm>
            <a:off x="400808" y="3534199"/>
            <a:ext cx="8231563" cy="3225829"/>
          </a:xfrm>
          <a:prstGeom prst="rect">
            <a:avLst/>
          </a:prstGeom>
        </p:spPr>
      </p:pic>
      <p:pic>
        <p:nvPicPr>
          <p:cNvPr id="29" name="Picture 28" descr="Chart, bar chart&#10;&#10;Description automatically generated">
            <a:extLst>
              <a:ext uri="{FF2B5EF4-FFF2-40B4-BE49-F238E27FC236}">
                <a16:creationId xmlns:a16="http://schemas.microsoft.com/office/drawing/2014/main" id="{C1E7366D-FEC7-7D41-91B7-8E588766792A}"/>
              </a:ext>
            </a:extLst>
          </p:cNvPr>
          <p:cNvPicPr>
            <a:picLocks noChangeAspect="1"/>
          </p:cNvPicPr>
          <p:nvPr/>
        </p:nvPicPr>
        <p:blipFill>
          <a:blip r:embed="rId4"/>
          <a:stretch>
            <a:fillRect/>
          </a:stretch>
        </p:blipFill>
        <p:spPr>
          <a:xfrm>
            <a:off x="346380" y="532128"/>
            <a:ext cx="8340420" cy="3116372"/>
          </a:xfrm>
          <a:prstGeom prst="rect">
            <a:avLst/>
          </a:prstGeom>
        </p:spPr>
      </p:pic>
    </p:spTree>
    <p:extLst>
      <p:ext uri="{BB962C8B-B14F-4D97-AF65-F5344CB8AC3E}">
        <p14:creationId xmlns:p14="http://schemas.microsoft.com/office/powerpoint/2010/main" val="22865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44819" y="-44711"/>
            <a:ext cx="8654362" cy="810462"/>
          </a:xfrm>
        </p:spPr>
        <p:txBody>
          <a:bodyPr>
            <a:normAutofit/>
          </a:bodyPr>
          <a:lstStyle/>
          <a:p>
            <a:pPr algn="ctr"/>
            <a:r>
              <a:rPr lang="en-US" b="1" dirty="0">
                <a:solidFill>
                  <a:srgbClr val="C00000"/>
                </a:solidFill>
                <a:latin typeface="Arial Rounded MT Bold" panose="020F0704030504030204" pitchFamily="34" charset="0"/>
              </a:rPr>
              <a:t>Faculty Mentoring and Advising</a:t>
            </a:r>
            <a:endParaRPr lang="en-US" b="1" dirty="0">
              <a:latin typeface="Arial Rounded MT Bold" panose="020F0704030504030204" pitchFamily="34" charset="0"/>
            </a:endParaRPr>
          </a:p>
        </p:txBody>
      </p:sp>
      <p:pic>
        <p:nvPicPr>
          <p:cNvPr id="25" name="Picture 24" descr="Chart, bar chart&#10;&#10;Description automatically generated">
            <a:extLst>
              <a:ext uri="{FF2B5EF4-FFF2-40B4-BE49-F238E27FC236}">
                <a16:creationId xmlns:a16="http://schemas.microsoft.com/office/drawing/2014/main" id="{E070F770-DC18-094C-8F49-16D3E8383CEE}"/>
              </a:ext>
            </a:extLst>
          </p:cNvPr>
          <p:cNvPicPr>
            <a:picLocks noChangeAspect="1"/>
          </p:cNvPicPr>
          <p:nvPr/>
        </p:nvPicPr>
        <p:blipFill>
          <a:blip r:embed="rId3"/>
          <a:stretch>
            <a:fillRect/>
          </a:stretch>
        </p:blipFill>
        <p:spPr>
          <a:xfrm>
            <a:off x="0" y="508061"/>
            <a:ext cx="9032477" cy="3265715"/>
          </a:xfrm>
          <a:prstGeom prst="rect">
            <a:avLst/>
          </a:prstGeom>
        </p:spPr>
      </p:pic>
      <p:pic>
        <p:nvPicPr>
          <p:cNvPr id="27" name="Picture 26" descr="Chart, bar chart&#10;&#10;Description automatically generated">
            <a:extLst>
              <a:ext uri="{FF2B5EF4-FFF2-40B4-BE49-F238E27FC236}">
                <a16:creationId xmlns:a16="http://schemas.microsoft.com/office/drawing/2014/main" id="{45706652-AFC2-0E42-A698-8522A3693A08}"/>
              </a:ext>
            </a:extLst>
          </p:cNvPr>
          <p:cNvPicPr>
            <a:picLocks noChangeAspect="1"/>
          </p:cNvPicPr>
          <p:nvPr/>
        </p:nvPicPr>
        <p:blipFill>
          <a:blip r:embed="rId4"/>
          <a:stretch>
            <a:fillRect/>
          </a:stretch>
        </p:blipFill>
        <p:spPr>
          <a:xfrm>
            <a:off x="0" y="3773776"/>
            <a:ext cx="9144000" cy="3067372"/>
          </a:xfrm>
          <a:prstGeom prst="rect">
            <a:avLst/>
          </a:prstGeom>
        </p:spPr>
      </p:pic>
    </p:spTree>
    <p:extLst>
      <p:ext uri="{BB962C8B-B14F-4D97-AF65-F5344CB8AC3E}">
        <p14:creationId xmlns:p14="http://schemas.microsoft.com/office/powerpoint/2010/main" val="186975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8F7E-197B-A848-ABCB-1EBE8E0F7A52}"/>
              </a:ext>
            </a:extLst>
          </p:cNvPr>
          <p:cNvSpPr>
            <a:spLocks noGrp="1"/>
          </p:cNvSpPr>
          <p:nvPr>
            <p:ph type="title"/>
          </p:nvPr>
        </p:nvSpPr>
        <p:spPr/>
        <p:txBody>
          <a:bodyPr/>
          <a:lstStyle/>
          <a:p>
            <a:pPr algn="ctr"/>
            <a:r>
              <a:rPr lang="en-US" b="1" dirty="0">
                <a:solidFill>
                  <a:srgbClr val="C00000"/>
                </a:solidFill>
                <a:latin typeface="Arial Rounded MT Bold" panose="020F0704030504030204" pitchFamily="34" charset="0"/>
              </a:rPr>
              <a:t>Faculty Mentoring and Advising</a:t>
            </a:r>
            <a:endParaRPr lang="en-US" dirty="0"/>
          </a:p>
        </p:txBody>
      </p:sp>
      <p:sp>
        <p:nvSpPr>
          <p:cNvPr id="3" name="Content Placeholder 2">
            <a:extLst>
              <a:ext uri="{FF2B5EF4-FFF2-40B4-BE49-F238E27FC236}">
                <a16:creationId xmlns:a16="http://schemas.microsoft.com/office/drawing/2014/main" id="{EF2A00D4-4130-0D43-AE99-04AA8AB929DB}"/>
              </a:ext>
            </a:extLst>
          </p:cNvPr>
          <p:cNvSpPr>
            <a:spLocks noGrp="1"/>
          </p:cNvSpPr>
          <p:nvPr>
            <p:ph idx="1"/>
          </p:nvPr>
        </p:nvSpPr>
        <p:spPr>
          <a:xfrm>
            <a:off x="1383184" y="2814166"/>
            <a:ext cx="6377631" cy="1603375"/>
          </a:xfrm>
        </p:spPr>
        <p:txBody>
          <a:bodyPr>
            <a:normAutofit lnSpcReduction="10000"/>
          </a:bodyPr>
          <a:lstStyle/>
          <a:p>
            <a:r>
              <a:rPr lang="en-US" dirty="0"/>
              <a:t>Pairwise t-test analyzed each of those categories between two groups---the URG group and non-URG group in above two questions ;</a:t>
            </a:r>
          </a:p>
          <a:p>
            <a:r>
              <a:rPr lang="en-US" dirty="0"/>
              <a:t>The p values are larger than 0.05, meaning there are no significant difference between those categories.</a:t>
            </a:r>
          </a:p>
        </p:txBody>
      </p:sp>
    </p:spTree>
    <p:extLst>
      <p:ext uri="{BB962C8B-B14F-4D97-AF65-F5344CB8AC3E}">
        <p14:creationId xmlns:p14="http://schemas.microsoft.com/office/powerpoint/2010/main" val="547781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886700" cy="4351338"/>
          </a:xfrm>
        </p:spPr>
        <p:txBody>
          <a:bodyPr/>
          <a:lstStyle/>
          <a:p>
            <a:pPr marL="0" indent="0" algn="ctr">
              <a:buNone/>
            </a:pPr>
            <a:endParaRPr lang="en-US"/>
          </a:p>
          <a:p>
            <a:pPr marL="0" indent="0" algn="ctr">
              <a:buNone/>
            </a:pPr>
            <a:endParaRPr lang="en-US"/>
          </a:p>
          <a:p>
            <a:pPr marL="0" indent="0" algn="ctr">
              <a:buNone/>
            </a:pPr>
            <a:endParaRPr lang="en-US" sz="3600" b="1">
              <a:solidFill>
                <a:srgbClr val="C00000"/>
              </a:solidFill>
            </a:endParaRPr>
          </a:p>
          <a:p>
            <a:pPr marL="0" indent="0" algn="ctr">
              <a:buNone/>
            </a:pPr>
            <a:endParaRPr lang="en-US" sz="3600" b="1">
              <a:solidFill>
                <a:srgbClr val="C00000"/>
              </a:solidFill>
            </a:endParaRPr>
          </a:p>
          <a:p>
            <a:pPr marL="0" indent="0" algn="ctr">
              <a:buNone/>
            </a:pPr>
            <a:r>
              <a:rPr lang="en-US" sz="3600" b="1">
                <a:solidFill>
                  <a:srgbClr val="002060"/>
                </a:solidFill>
                <a:latin typeface="Arial Rounded MT Bold" panose="020F0704030504030204" pitchFamily="34" charset="0"/>
              </a:rPr>
              <a:t>Overall Satisfaction</a:t>
            </a:r>
          </a:p>
        </p:txBody>
      </p:sp>
    </p:spTree>
    <p:extLst>
      <p:ext uri="{BB962C8B-B14F-4D97-AF65-F5344CB8AC3E}">
        <p14:creationId xmlns:p14="http://schemas.microsoft.com/office/powerpoint/2010/main" val="2542329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160503" y="664184"/>
            <a:ext cx="2571750" cy="1719072"/>
          </a:xfrm>
        </p:spPr>
        <p:txBody>
          <a:bodyPr vert="horz" lIns="91440" tIns="45720" rIns="91440" bIns="45720" rtlCol="0" anchor="b">
            <a:normAutofit/>
          </a:bodyPr>
          <a:lstStyle/>
          <a:p>
            <a:pPr algn="ctr"/>
            <a:r>
              <a:rPr lang="en-US" b="1" dirty="0">
                <a:solidFill>
                  <a:srgbClr val="C00000"/>
                </a:solidFill>
                <a:latin typeface="Arial Rounded MT Bold" panose="020F0704030504030204" pitchFamily="34" charset="0"/>
              </a:rPr>
              <a:t>Overall satisfaction</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7D3DE92-EC9D-48D6-BC8D-74565218F9E6}"/>
              </a:ext>
            </a:extLst>
          </p:cNvPr>
          <p:cNvSpPr txBox="1"/>
          <p:nvPr/>
        </p:nvSpPr>
        <p:spPr>
          <a:xfrm>
            <a:off x="160503" y="2676237"/>
            <a:ext cx="2571750" cy="3410712"/>
          </a:xfrm>
          <a:prstGeom prst="rect">
            <a:avLst/>
          </a:prstGeom>
        </p:spPr>
        <p:txBody>
          <a:bodyPr vert="horz" lIns="91440" tIns="45720" rIns="91440" bIns="45720" rtlCol="0" anchor="t">
            <a:normAutofit/>
          </a:bodyPr>
          <a:lstStyle/>
          <a:p>
            <a:pPr eaLnBrk="1" hangingPunct="1">
              <a:lnSpc>
                <a:spcPct val="90000"/>
              </a:lnSpc>
              <a:spcAft>
                <a:spcPts val="600"/>
              </a:spcAft>
            </a:pPr>
            <a:r>
              <a:rPr lang="en-US" sz="1900" b="1" dirty="0">
                <a:latin typeface="+mn-lt"/>
                <a:ea typeface="+mn-ea"/>
                <a:cs typeface="+mn-cs"/>
              </a:rPr>
              <a:t>In comparison to their non-URG counterparts:</a:t>
            </a:r>
          </a:p>
          <a:p>
            <a:pPr indent="-228600" eaLnBrk="1" hangingPunct="1">
              <a:lnSpc>
                <a:spcPct val="90000"/>
              </a:lnSpc>
              <a:spcAft>
                <a:spcPts val="600"/>
              </a:spcAft>
              <a:buFont typeface="Arial" panose="020B0604020202020204" pitchFamily="34" charset="0"/>
              <a:buChar char="•"/>
            </a:pPr>
            <a:endParaRPr lang="en-US" sz="1900" b="1" dirty="0">
              <a:latin typeface="+mn-lt"/>
              <a:ea typeface="+mn-ea"/>
              <a:cs typeface="+mn-cs"/>
            </a:endParaRPr>
          </a:p>
          <a:p>
            <a:pPr eaLnBrk="1" hangingPunct="1">
              <a:lnSpc>
                <a:spcPct val="90000"/>
              </a:lnSpc>
              <a:spcAft>
                <a:spcPts val="600"/>
              </a:spcAft>
            </a:pPr>
            <a:r>
              <a:rPr lang="en-US" sz="1900" b="1" dirty="0">
                <a:latin typeface="+mn-lt"/>
                <a:ea typeface="+mn-ea"/>
                <a:cs typeface="+mn-cs"/>
              </a:rPr>
              <a:t>The mean score of overall satisfaction of Non-URG group students are slightly larger than URG group students</a:t>
            </a:r>
          </a:p>
        </p:txBody>
      </p:sp>
      <p:pic>
        <p:nvPicPr>
          <p:cNvPr id="8" name="Picture 7">
            <a:extLst>
              <a:ext uri="{FF2B5EF4-FFF2-40B4-BE49-F238E27FC236}">
                <a16:creationId xmlns:a16="http://schemas.microsoft.com/office/drawing/2014/main" id="{B0D342ED-4143-804A-AE5C-ACDA3B50CC99}"/>
              </a:ext>
            </a:extLst>
          </p:cNvPr>
          <p:cNvPicPr>
            <a:picLocks noChangeAspect="1"/>
          </p:cNvPicPr>
          <p:nvPr/>
        </p:nvPicPr>
        <p:blipFill>
          <a:blip r:embed="rId3"/>
          <a:stretch>
            <a:fillRect/>
          </a:stretch>
        </p:blipFill>
        <p:spPr>
          <a:xfrm>
            <a:off x="2732253" y="354531"/>
            <a:ext cx="6251244" cy="6114478"/>
          </a:xfrm>
          <a:prstGeom prst="rect">
            <a:avLst/>
          </a:prstGeom>
        </p:spPr>
      </p:pic>
    </p:spTree>
    <p:extLst>
      <p:ext uri="{BB962C8B-B14F-4D97-AF65-F5344CB8AC3E}">
        <p14:creationId xmlns:p14="http://schemas.microsoft.com/office/powerpoint/2010/main" val="1836471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44819" y="160954"/>
            <a:ext cx="8654362" cy="810462"/>
          </a:xfrm>
        </p:spPr>
        <p:txBody>
          <a:bodyPr>
            <a:normAutofit/>
          </a:bodyPr>
          <a:lstStyle/>
          <a:p>
            <a:pPr algn="ctr"/>
            <a:r>
              <a:rPr lang="en-US" b="1" dirty="0">
                <a:solidFill>
                  <a:srgbClr val="C00000"/>
                </a:solidFill>
                <a:latin typeface="Arial Rounded MT Bold" panose="020F0704030504030204" pitchFamily="34" charset="0"/>
              </a:rPr>
              <a:t>Overall Satisfaction</a:t>
            </a:r>
            <a:endParaRPr lang="en-US" b="1" dirty="0">
              <a:latin typeface="Arial Rounded MT Bold" panose="020F0704030504030204" pitchFamily="34" charset="0"/>
            </a:endParaRPr>
          </a:p>
        </p:txBody>
      </p:sp>
      <p:sp>
        <p:nvSpPr>
          <p:cNvPr id="3" name="TextBox 2">
            <a:extLst>
              <a:ext uri="{FF2B5EF4-FFF2-40B4-BE49-F238E27FC236}">
                <a16:creationId xmlns:a16="http://schemas.microsoft.com/office/drawing/2014/main" id="{88FDC7A2-35BF-4E4B-84A2-6F388273130C}"/>
              </a:ext>
            </a:extLst>
          </p:cNvPr>
          <p:cNvSpPr txBox="1"/>
          <p:nvPr/>
        </p:nvSpPr>
        <p:spPr>
          <a:xfrm>
            <a:off x="1784041" y="728705"/>
            <a:ext cx="7228703" cy="830997"/>
          </a:xfrm>
          <a:prstGeom prst="rect">
            <a:avLst/>
          </a:prstGeom>
          <a:noFill/>
        </p:spPr>
        <p:txBody>
          <a:bodyPr wrap="square" rtlCol="0">
            <a:spAutoFit/>
          </a:bodyPr>
          <a:lstStyle/>
          <a:p>
            <a:pPr marL="342900" indent="-342900">
              <a:buFont typeface="Arial" panose="020B0604020202020204" pitchFamily="34" charset="0"/>
              <a:buChar char="•"/>
            </a:pPr>
            <a:r>
              <a:rPr lang="en-US" dirty="0"/>
              <a:t>Convert satisfaction to score(number)</a:t>
            </a:r>
          </a:p>
          <a:p>
            <a:pPr marL="342900" indent="-342900">
              <a:buFont typeface="Arial" panose="020B0604020202020204" pitchFamily="34" charset="0"/>
              <a:buChar char="•"/>
            </a:pPr>
            <a:endParaRPr lang="en-US" dirty="0"/>
          </a:p>
        </p:txBody>
      </p:sp>
      <p:pic>
        <p:nvPicPr>
          <p:cNvPr id="7" name="Picture 6" descr="Chart, bar chart&#10;&#10;Description automatically generated">
            <a:extLst>
              <a:ext uri="{FF2B5EF4-FFF2-40B4-BE49-F238E27FC236}">
                <a16:creationId xmlns:a16="http://schemas.microsoft.com/office/drawing/2014/main" id="{118BD42A-DDDE-D244-994C-165E5B302361}"/>
              </a:ext>
            </a:extLst>
          </p:cNvPr>
          <p:cNvPicPr>
            <a:picLocks noChangeAspect="1"/>
          </p:cNvPicPr>
          <p:nvPr/>
        </p:nvPicPr>
        <p:blipFill>
          <a:blip r:embed="rId3"/>
          <a:stretch>
            <a:fillRect/>
          </a:stretch>
        </p:blipFill>
        <p:spPr>
          <a:xfrm>
            <a:off x="733460" y="1144204"/>
            <a:ext cx="8410540" cy="5713796"/>
          </a:xfrm>
          <a:prstGeom prst="rect">
            <a:avLst/>
          </a:prstGeom>
        </p:spPr>
      </p:pic>
    </p:spTree>
    <p:extLst>
      <p:ext uri="{BB962C8B-B14F-4D97-AF65-F5344CB8AC3E}">
        <p14:creationId xmlns:p14="http://schemas.microsoft.com/office/powerpoint/2010/main" val="887131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Overall Satisfaction</a:t>
            </a:r>
            <a:endParaRPr lang="en-US" b="1" dirty="0">
              <a:latin typeface="Arial Rounded MT Bold" panose="020F0704030504030204" pitchFamily="34" charset="0"/>
            </a:endParaRPr>
          </a:p>
        </p:txBody>
      </p:sp>
      <p:sp>
        <p:nvSpPr>
          <p:cNvPr id="7" name="TextBox 6">
            <a:extLst>
              <a:ext uri="{FF2B5EF4-FFF2-40B4-BE49-F238E27FC236}">
                <a16:creationId xmlns:a16="http://schemas.microsoft.com/office/drawing/2014/main" id="{8E0304C8-3DDA-7B43-81CF-ACFBEABE242E}"/>
              </a:ext>
            </a:extLst>
          </p:cNvPr>
          <p:cNvSpPr txBox="1"/>
          <p:nvPr/>
        </p:nvSpPr>
        <p:spPr>
          <a:xfrm>
            <a:off x="1679901" y="808229"/>
            <a:ext cx="6800070" cy="461665"/>
          </a:xfrm>
          <a:prstGeom prst="rect">
            <a:avLst/>
          </a:prstGeom>
          <a:noFill/>
        </p:spPr>
        <p:txBody>
          <a:bodyPr wrap="square" rtlCol="0">
            <a:spAutoFit/>
          </a:bodyPr>
          <a:lstStyle/>
          <a:p>
            <a:r>
              <a:rPr lang="en-US" dirty="0"/>
              <a:t>If you were to start your doctoral career again…</a:t>
            </a:r>
          </a:p>
        </p:txBody>
      </p:sp>
      <p:pic>
        <p:nvPicPr>
          <p:cNvPr id="10" name="Picture 9">
            <a:extLst>
              <a:ext uri="{FF2B5EF4-FFF2-40B4-BE49-F238E27FC236}">
                <a16:creationId xmlns:a16="http://schemas.microsoft.com/office/drawing/2014/main" id="{F33AEC6E-5F6A-5C47-A652-E4ED4BFD3B1C}"/>
              </a:ext>
            </a:extLst>
          </p:cNvPr>
          <p:cNvPicPr>
            <a:picLocks noChangeAspect="1"/>
          </p:cNvPicPr>
          <p:nvPr/>
        </p:nvPicPr>
        <p:blipFill>
          <a:blip r:embed="rId3"/>
          <a:stretch>
            <a:fillRect/>
          </a:stretch>
        </p:blipFill>
        <p:spPr>
          <a:xfrm>
            <a:off x="555172" y="1269894"/>
            <a:ext cx="8251370" cy="5214257"/>
          </a:xfrm>
          <a:prstGeom prst="rect">
            <a:avLst/>
          </a:prstGeom>
        </p:spPr>
      </p:pic>
    </p:spTree>
    <p:extLst>
      <p:ext uri="{BB962C8B-B14F-4D97-AF65-F5344CB8AC3E}">
        <p14:creationId xmlns:p14="http://schemas.microsoft.com/office/powerpoint/2010/main" val="738384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886700" cy="4351338"/>
          </a:xfrm>
        </p:spPr>
        <p:txBody>
          <a:bodyPr/>
          <a:lstStyle/>
          <a:p>
            <a:pPr marL="0" indent="0" algn="ctr">
              <a:buNone/>
            </a:pPr>
            <a:endParaRPr lang="en-US" dirty="0"/>
          </a:p>
          <a:p>
            <a:pPr marL="0" indent="0" algn="ctr">
              <a:buNone/>
            </a:pPr>
            <a:endParaRPr lang="en-US" dirty="0"/>
          </a:p>
          <a:p>
            <a:pPr marL="0" indent="0" algn="ctr">
              <a:buNone/>
            </a:pPr>
            <a:endParaRPr lang="en-US" sz="3600" b="1" dirty="0">
              <a:solidFill>
                <a:srgbClr val="C00000"/>
              </a:solidFill>
            </a:endParaRPr>
          </a:p>
          <a:p>
            <a:pPr marL="0" indent="0" algn="ctr">
              <a:buNone/>
            </a:pPr>
            <a:endParaRPr lang="en-US" sz="3600" b="1" dirty="0">
              <a:solidFill>
                <a:srgbClr val="C00000"/>
              </a:solidFill>
            </a:endParaRPr>
          </a:p>
          <a:p>
            <a:pPr marL="0" indent="0" algn="ctr">
              <a:buNone/>
            </a:pPr>
            <a:r>
              <a:rPr lang="en-US" sz="3600" b="1" dirty="0">
                <a:solidFill>
                  <a:srgbClr val="002060"/>
                </a:solidFill>
                <a:latin typeface="Arial Rounded MT Bold" panose="020F0704030504030204" pitchFamily="34" charset="0"/>
              </a:rPr>
              <a:t>Program Quality</a:t>
            </a:r>
          </a:p>
        </p:txBody>
      </p:sp>
    </p:spTree>
    <p:extLst>
      <p:ext uri="{BB962C8B-B14F-4D97-AF65-F5344CB8AC3E}">
        <p14:creationId xmlns:p14="http://schemas.microsoft.com/office/powerpoint/2010/main" val="554831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143257" y="8"/>
            <a:ext cx="8654362" cy="810462"/>
          </a:xfrm>
        </p:spPr>
        <p:txBody>
          <a:bodyPr>
            <a:normAutofit/>
          </a:bodyPr>
          <a:lstStyle/>
          <a:p>
            <a:pPr algn="ctr"/>
            <a:r>
              <a:rPr lang="en-US" b="1" dirty="0">
                <a:solidFill>
                  <a:srgbClr val="C00000"/>
                </a:solidFill>
                <a:latin typeface="Arial Rounded MT Bold" panose="020F0704030504030204" pitchFamily="34" charset="0"/>
              </a:rPr>
              <a:t>Program Quality </a:t>
            </a:r>
            <a:endParaRPr lang="en-US" b="1" dirty="0">
              <a:latin typeface="Arial Rounded MT Bold" panose="020F0704030504030204" pitchFamily="34" charset="0"/>
            </a:endParaRPr>
          </a:p>
        </p:txBody>
      </p:sp>
      <p:pic>
        <p:nvPicPr>
          <p:cNvPr id="3" name="Picture 2" descr="Chart, bar chart&#10;&#10;Description automatically generated">
            <a:extLst>
              <a:ext uri="{FF2B5EF4-FFF2-40B4-BE49-F238E27FC236}">
                <a16:creationId xmlns:a16="http://schemas.microsoft.com/office/drawing/2014/main" id="{3374F8C8-CB0E-1D4B-B3A5-DC5FF4167575}"/>
              </a:ext>
            </a:extLst>
          </p:cNvPr>
          <p:cNvPicPr>
            <a:picLocks noChangeAspect="1"/>
          </p:cNvPicPr>
          <p:nvPr/>
        </p:nvPicPr>
        <p:blipFill>
          <a:blip r:embed="rId3"/>
          <a:stretch>
            <a:fillRect/>
          </a:stretch>
        </p:blipFill>
        <p:spPr>
          <a:xfrm>
            <a:off x="346382" y="810470"/>
            <a:ext cx="8917362" cy="6047530"/>
          </a:xfrm>
          <a:prstGeom prst="rect">
            <a:avLst/>
          </a:prstGeom>
        </p:spPr>
      </p:pic>
    </p:spTree>
    <p:extLst>
      <p:ext uri="{BB962C8B-B14F-4D97-AF65-F5344CB8AC3E}">
        <p14:creationId xmlns:p14="http://schemas.microsoft.com/office/powerpoint/2010/main" val="921908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ANOVA analysis</a:t>
            </a:r>
            <a:endParaRPr lang="en-US" b="1" dirty="0">
              <a:latin typeface="Arial Rounded MT Bold" panose="020F0704030504030204" pitchFamily="34" charset="0"/>
            </a:endParaRPr>
          </a:p>
        </p:txBody>
      </p:sp>
      <p:sp>
        <p:nvSpPr>
          <p:cNvPr id="2" name="Content Placeholder 1"/>
          <p:cNvSpPr>
            <a:spLocks noGrp="1"/>
          </p:cNvSpPr>
          <p:nvPr>
            <p:ph idx="1"/>
          </p:nvPr>
        </p:nvSpPr>
        <p:spPr>
          <a:xfrm>
            <a:off x="228601" y="990600"/>
            <a:ext cx="8686798" cy="5181600"/>
          </a:xfrm>
        </p:spPr>
        <p:txBody>
          <a:bodyPr vert="horz" lIns="91440" tIns="45720" rIns="91440" bIns="45720" rtlCol="0" anchor="t">
            <a:normAutofit/>
          </a:bodyPr>
          <a:lstStyle/>
          <a:p>
            <a:pPr marL="0" indent="0">
              <a:buClr>
                <a:srgbClr val="C00000"/>
              </a:buClr>
              <a:buNone/>
            </a:pPr>
            <a:r>
              <a:rPr lang="en-US" dirty="0">
                <a:latin typeface="Arial" panose="020B0604020202020204" pitchFamily="34" charset="0"/>
                <a:cs typeface="Arial" panose="020B0604020202020204" pitchFamily="34" charset="0"/>
              </a:rPr>
              <a:t>How helpful was the advice you received in dissertation topic selection from your advisor?</a:t>
            </a:r>
          </a:p>
          <a:p>
            <a:pPr marL="0" indent="0">
              <a:buClr>
                <a:srgbClr val="C00000"/>
              </a:buClr>
              <a:buNone/>
            </a:pPr>
            <a:r>
              <a:rPr lang="en-US" dirty="0">
                <a:latin typeface="Arial" panose="020B0604020202020204" pitchFamily="34" charset="0"/>
                <a:cs typeface="Arial" panose="020B0604020202020204" pitchFamily="34" charset="0"/>
              </a:rPr>
              <a:t>I am interested in finding if there is significant difference among multiple ethnicity group.</a:t>
            </a:r>
          </a:p>
          <a:p>
            <a:pPr marL="0" indent="0">
              <a:buClr>
                <a:srgbClr val="C00000"/>
              </a:buClr>
              <a:buNone/>
            </a:pPr>
            <a:r>
              <a:rPr lang="en-US" dirty="0">
                <a:latin typeface="Arial" panose="020B0604020202020204" pitchFamily="34" charset="0"/>
                <a:cs typeface="Arial" panose="020B0604020202020204" pitchFamily="34" charset="0"/>
              </a:rPr>
              <a:t>ANOVA test--for this category, there is no significant difference.</a:t>
            </a:r>
          </a:p>
        </p:txBody>
      </p:sp>
      <p:pic>
        <p:nvPicPr>
          <p:cNvPr id="7" name="Picture 6" descr="Chart&#10;&#10;Description automatically generated">
            <a:extLst>
              <a:ext uri="{FF2B5EF4-FFF2-40B4-BE49-F238E27FC236}">
                <a16:creationId xmlns:a16="http://schemas.microsoft.com/office/drawing/2014/main" id="{69C3CADF-BAF6-B148-BD2B-8CDEED7D0347}"/>
              </a:ext>
            </a:extLst>
          </p:cNvPr>
          <p:cNvPicPr>
            <a:picLocks noChangeAspect="1"/>
          </p:cNvPicPr>
          <p:nvPr/>
        </p:nvPicPr>
        <p:blipFill>
          <a:blip r:embed="rId3"/>
          <a:stretch>
            <a:fillRect/>
          </a:stretch>
        </p:blipFill>
        <p:spPr>
          <a:xfrm>
            <a:off x="729342" y="2786742"/>
            <a:ext cx="7994527" cy="4071258"/>
          </a:xfrm>
          <a:prstGeom prst="rect">
            <a:avLst/>
          </a:prstGeom>
        </p:spPr>
      </p:pic>
    </p:spTree>
    <p:extLst>
      <p:ext uri="{BB962C8B-B14F-4D97-AF65-F5344CB8AC3E}">
        <p14:creationId xmlns:p14="http://schemas.microsoft.com/office/powerpoint/2010/main" val="275435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a:solidFill>
                  <a:srgbClr val="C00000"/>
                </a:solidFill>
                <a:latin typeface="Arial Rounded MT Bold" panose="020F0704030504030204" pitchFamily="34" charset="0"/>
              </a:rPr>
              <a:t>AAU Doctoral Exit Survey – DEI Analysis</a:t>
            </a:r>
            <a:endParaRPr lang="en-US" b="1">
              <a:latin typeface="Arial Rounded MT Bold" panose="020F0704030504030204" pitchFamily="34" charset="0"/>
            </a:endParaRPr>
          </a:p>
        </p:txBody>
      </p:sp>
      <p:sp>
        <p:nvSpPr>
          <p:cNvPr id="2" name="Content Placeholder 1"/>
          <p:cNvSpPr>
            <a:spLocks noGrp="1"/>
          </p:cNvSpPr>
          <p:nvPr>
            <p:ph idx="1"/>
          </p:nvPr>
        </p:nvSpPr>
        <p:spPr>
          <a:xfrm>
            <a:off x="228601" y="1039062"/>
            <a:ext cx="8654362" cy="5181600"/>
          </a:xfrm>
        </p:spPr>
        <p:txBody>
          <a:bodyPr>
            <a:normAutofit lnSpcReduction="10000"/>
          </a:bodyPr>
          <a:lstStyle/>
          <a:p>
            <a:pPr>
              <a:buClr>
                <a:srgbClr val="C00000"/>
              </a:buClr>
            </a:pPr>
            <a:r>
              <a:rPr lang="en-US" b="1" dirty="0">
                <a:latin typeface="Arial" panose="020B0604020202020204" pitchFamily="34" charset="0"/>
                <a:cs typeface="Arial" panose="020B0604020202020204" pitchFamily="34" charset="0"/>
              </a:rPr>
              <a:t>With the AAU, we seek to better understand the experience of our PhD students </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Hope to use survey results to improve PhD student experience at University A.</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Since its inception, the Doctoral Exit Survey has achieved close to a 90% response rate</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The DEI Analysis includes data from January 2019-September 2021</a:t>
            </a:r>
          </a:p>
          <a:p>
            <a:pPr>
              <a:buClr>
                <a:srgbClr val="C00000"/>
              </a:buClr>
            </a:pPr>
            <a:endParaRPr lang="en-US" b="1" dirty="0">
              <a:latin typeface="Arial" panose="020B0604020202020204" pitchFamily="34" charset="0"/>
              <a:cs typeface="Arial" panose="020B0604020202020204" pitchFamily="34" charset="0"/>
            </a:endParaRPr>
          </a:p>
          <a:p>
            <a:pPr>
              <a:buClr>
                <a:srgbClr val="C00000"/>
              </a:buClr>
            </a:pPr>
            <a:r>
              <a:rPr lang="en-US" b="1" dirty="0">
                <a:latin typeface="Arial" panose="020B0604020202020204" pitchFamily="34" charset="0"/>
                <a:cs typeface="Arial" panose="020B0604020202020204" pitchFamily="34" charset="0"/>
              </a:rPr>
              <a:t>For the purposes of the DEI analysis, respondents were classified as “Underrepresented” or “Non-Underrepresented” by their responses to the race/ethnicity questions in the survey</a:t>
            </a:r>
          </a:p>
          <a:p>
            <a:pPr>
              <a:buClr>
                <a:srgbClr val="C00000"/>
              </a:buClr>
              <a:buFont typeface="Wingdings" panose="05000000000000000000" pitchFamily="2" charset="2"/>
              <a:buChar char="q"/>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6564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5" name="TextBox 4">
            <a:extLst>
              <a:ext uri="{FF2B5EF4-FFF2-40B4-BE49-F238E27FC236}">
                <a16:creationId xmlns:a16="http://schemas.microsoft.com/office/drawing/2014/main" id="{5208CAA8-152B-8943-A45D-9E4803D08722}"/>
              </a:ext>
            </a:extLst>
          </p:cNvPr>
          <p:cNvSpPr txBox="1"/>
          <p:nvPr/>
        </p:nvSpPr>
        <p:spPr>
          <a:xfrm>
            <a:off x="261036" y="1039062"/>
            <a:ext cx="8763515" cy="5065547"/>
          </a:xfrm>
          <a:prstGeom prst="rect">
            <a:avLst/>
          </a:prstGeom>
          <a:noFill/>
        </p:spPr>
        <p:txBody>
          <a:bodyPr wrap="square" rtlCol="0">
            <a:spAutoFit/>
          </a:bodyPr>
          <a:lstStyle/>
          <a:p>
            <a:r>
              <a:rPr lang="en-US" dirty="0"/>
              <a:t>I am interested in finding which key variables are important features that related to the overall satisfaction.</a:t>
            </a:r>
          </a:p>
          <a:p>
            <a:endParaRPr lang="en-US" dirty="0"/>
          </a:p>
          <a:p>
            <a:endParaRPr lang="en-US" dirty="0"/>
          </a:p>
          <a:p>
            <a:pPr marL="342900" indent="-342900">
              <a:buFont typeface="Arial" panose="020B0604020202020204" pitchFamily="34" charset="0"/>
              <a:buChar char="•"/>
            </a:pPr>
            <a:r>
              <a:rPr lang="en-US" dirty="0"/>
              <a:t>Pre-process the data for machine learning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top 6 variables are: </a:t>
            </a:r>
            <a:r>
              <a:rPr lang="en-US" dirty="0" err="1"/>
              <a:t>satlife</a:t>
            </a:r>
            <a:r>
              <a:rPr lang="en-US" dirty="0"/>
              <a:t>, </a:t>
            </a:r>
            <a:r>
              <a:rPr lang="en-US" dirty="0" err="1"/>
              <a:t>satacad</a:t>
            </a:r>
            <a:r>
              <a:rPr lang="en-US" dirty="0"/>
              <a:t>, recommend93, progqual100, progqual22, and sameuniv13.</a:t>
            </a:r>
          </a:p>
        </p:txBody>
      </p:sp>
      <p:sp>
        <p:nvSpPr>
          <p:cNvPr id="7" name="Rounded Rectangle 6">
            <a:extLst>
              <a:ext uri="{FF2B5EF4-FFF2-40B4-BE49-F238E27FC236}">
                <a16:creationId xmlns:a16="http://schemas.microsoft.com/office/drawing/2014/main" id="{A27770A6-0A9E-CC4A-9B01-8D3CEB9D871A}"/>
              </a:ext>
            </a:extLst>
          </p:cNvPr>
          <p:cNvSpPr/>
          <p:nvPr/>
        </p:nvSpPr>
        <p:spPr>
          <a:xfrm>
            <a:off x="261037" y="3429000"/>
            <a:ext cx="1740758" cy="13654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Remove high NA rate columns</a:t>
            </a:r>
          </a:p>
        </p:txBody>
      </p:sp>
      <p:sp>
        <p:nvSpPr>
          <p:cNvPr id="10" name="Rounded Rectangle 9">
            <a:extLst>
              <a:ext uri="{FF2B5EF4-FFF2-40B4-BE49-F238E27FC236}">
                <a16:creationId xmlns:a16="http://schemas.microsoft.com/office/drawing/2014/main" id="{CA50AB7E-59BE-FC45-9A5F-323FF6B54589}"/>
              </a:ext>
            </a:extLst>
          </p:cNvPr>
          <p:cNvSpPr/>
          <p:nvPr/>
        </p:nvSpPr>
        <p:spPr>
          <a:xfrm>
            <a:off x="2658763" y="3429000"/>
            <a:ext cx="1534296" cy="13654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Reduce unrelated columns</a:t>
            </a:r>
          </a:p>
        </p:txBody>
      </p:sp>
      <p:sp>
        <p:nvSpPr>
          <p:cNvPr id="12" name="Rounded Rectangle 11">
            <a:extLst>
              <a:ext uri="{FF2B5EF4-FFF2-40B4-BE49-F238E27FC236}">
                <a16:creationId xmlns:a16="http://schemas.microsoft.com/office/drawing/2014/main" id="{B7DC728B-0859-D14A-9C52-BCCBB82718B6}"/>
              </a:ext>
            </a:extLst>
          </p:cNvPr>
          <p:cNvSpPr/>
          <p:nvPr/>
        </p:nvSpPr>
        <p:spPr>
          <a:xfrm>
            <a:off x="4850027" y="3410465"/>
            <a:ext cx="1820047" cy="13654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Encode </a:t>
            </a:r>
            <a:r>
              <a:rPr lang="en-US" dirty="0" err="1"/>
              <a:t>likert</a:t>
            </a:r>
            <a:r>
              <a:rPr lang="en-US" dirty="0"/>
              <a:t> scale data </a:t>
            </a:r>
          </a:p>
        </p:txBody>
      </p:sp>
      <p:sp>
        <p:nvSpPr>
          <p:cNvPr id="13" name="Rounded Rectangle 12">
            <a:extLst>
              <a:ext uri="{FF2B5EF4-FFF2-40B4-BE49-F238E27FC236}">
                <a16:creationId xmlns:a16="http://schemas.microsoft.com/office/drawing/2014/main" id="{6BB01342-B67D-E145-ABD4-12B8EE69ADE9}"/>
              </a:ext>
            </a:extLst>
          </p:cNvPr>
          <p:cNvSpPr/>
          <p:nvPr/>
        </p:nvSpPr>
        <p:spPr>
          <a:xfrm>
            <a:off x="7254962" y="3429000"/>
            <a:ext cx="1769590" cy="136542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Data imputation</a:t>
            </a:r>
          </a:p>
        </p:txBody>
      </p:sp>
      <p:cxnSp>
        <p:nvCxnSpPr>
          <p:cNvPr id="3" name="Straight Arrow Connector 2">
            <a:extLst>
              <a:ext uri="{FF2B5EF4-FFF2-40B4-BE49-F238E27FC236}">
                <a16:creationId xmlns:a16="http://schemas.microsoft.com/office/drawing/2014/main" id="{3A1DA070-5C35-594A-AD98-FE0C3173AF08}"/>
              </a:ext>
            </a:extLst>
          </p:cNvPr>
          <p:cNvCxnSpPr/>
          <p:nvPr/>
        </p:nvCxnSpPr>
        <p:spPr>
          <a:xfrm>
            <a:off x="2073876" y="4111711"/>
            <a:ext cx="548847"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277B0A-E49C-AC4D-85CE-D6E670E27A9B}"/>
              </a:ext>
            </a:extLst>
          </p:cNvPr>
          <p:cNvCxnSpPr/>
          <p:nvPr/>
        </p:nvCxnSpPr>
        <p:spPr>
          <a:xfrm>
            <a:off x="4281358" y="4100384"/>
            <a:ext cx="548847"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280E6F1-0D1D-1343-92D0-BBDEE803A7C3}"/>
              </a:ext>
            </a:extLst>
          </p:cNvPr>
          <p:cNvCxnSpPr/>
          <p:nvPr/>
        </p:nvCxnSpPr>
        <p:spPr>
          <a:xfrm>
            <a:off x="6706115" y="4093176"/>
            <a:ext cx="548847"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83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4" name="TextBox 3">
            <a:extLst>
              <a:ext uri="{FF2B5EF4-FFF2-40B4-BE49-F238E27FC236}">
                <a16:creationId xmlns:a16="http://schemas.microsoft.com/office/drawing/2014/main" id="{39D1CD0C-DA60-5E44-A804-4122C7D3901E}"/>
              </a:ext>
            </a:extLst>
          </p:cNvPr>
          <p:cNvSpPr txBox="1"/>
          <p:nvPr/>
        </p:nvSpPr>
        <p:spPr>
          <a:xfrm>
            <a:off x="-3880022" y="3311611"/>
            <a:ext cx="184731" cy="461665"/>
          </a:xfrm>
          <a:prstGeom prst="rect">
            <a:avLst/>
          </a:prstGeom>
          <a:noFill/>
        </p:spPr>
        <p:txBody>
          <a:bodyPr wrap="none" rtlCol="0">
            <a:spAutoFit/>
          </a:bodyPr>
          <a:lstStyle/>
          <a:p>
            <a:endParaRPr lang="en-US" dirty="0"/>
          </a:p>
        </p:txBody>
      </p:sp>
      <p:sp>
        <p:nvSpPr>
          <p:cNvPr id="3" name="Rectangle 2">
            <a:extLst>
              <a:ext uri="{FF2B5EF4-FFF2-40B4-BE49-F238E27FC236}">
                <a16:creationId xmlns:a16="http://schemas.microsoft.com/office/drawing/2014/main" id="{C7B520C0-5F2E-EC48-825D-691290100331}"/>
              </a:ext>
            </a:extLst>
          </p:cNvPr>
          <p:cNvSpPr/>
          <p:nvPr/>
        </p:nvSpPr>
        <p:spPr>
          <a:xfrm>
            <a:off x="1136822" y="3951744"/>
            <a:ext cx="7097486" cy="2677656"/>
          </a:xfrm>
          <a:prstGeom prst="rect">
            <a:avLst/>
          </a:prstGeom>
        </p:spPr>
        <p:txBody>
          <a:bodyPr wrap="square">
            <a:spAutoFit/>
          </a:bodyPr>
          <a:lstStyle/>
          <a:p>
            <a:r>
              <a:rPr lang="en-US" dirty="0" err="1"/>
              <a:t>satlife</a:t>
            </a:r>
            <a:r>
              <a:rPr lang="en-US" dirty="0"/>
              <a:t>---Your student life experience at XX university</a:t>
            </a:r>
          </a:p>
          <a:p>
            <a:r>
              <a:rPr lang="en-US" dirty="0" err="1"/>
              <a:t>Satacad</a:t>
            </a:r>
            <a:r>
              <a:rPr lang="en-US" dirty="0"/>
              <a:t>---Your academic experience at XX university</a:t>
            </a:r>
          </a:p>
          <a:p>
            <a:r>
              <a:rPr lang="en-US" dirty="0"/>
              <a:t>Recommend93—Would you recommend XX university to someone considering your field of study?</a:t>
            </a:r>
          </a:p>
          <a:p>
            <a:r>
              <a:rPr lang="en-US" dirty="0"/>
              <a:t>Progqual100---Overall program quality </a:t>
            </a:r>
          </a:p>
          <a:p>
            <a:r>
              <a:rPr lang="en-US" dirty="0"/>
              <a:t>Progqual22---Overall program quality</a:t>
            </a:r>
          </a:p>
          <a:p>
            <a:r>
              <a:rPr lang="en-US" dirty="0"/>
              <a:t>Sameuniv13---would you select the same university?</a:t>
            </a:r>
          </a:p>
        </p:txBody>
      </p:sp>
      <p:sp>
        <p:nvSpPr>
          <p:cNvPr id="5" name="TextBox 4">
            <a:extLst>
              <a:ext uri="{FF2B5EF4-FFF2-40B4-BE49-F238E27FC236}">
                <a16:creationId xmlns:a16="http://schemas.microsoft.com/office/drawing/2014/main" id="{516D1453-4C99-5145-ACDD-B1E6273CE406}"/>
              </a:ext>
            </a:extLst>
          </p:cNvPr>
          <p:cNvSpPr txBox="1"/>
          <p:nvPr/>
        </p:nvSpPr>
        <p:spPr>
          <a:xfrm>
            <a:off x="1287420" y="808229"/>
            <a:ext cx="6536724" cy="461665"/>
          </a:xfrm>
          <a:prstGeom prst="rect">
            <a:avLst/>
          </a:prstGeom>
          <a:noFill/>
        </p:spPr>
        <p:txBody>
          <a:bodyPr wrap="square" rtlCol="0">
            <a:spAutoFit/>
          </a:bodyPr>
          <a:lstStyle/>
          <a:p>
            <a:pPr algn="ctr"/>
            <a:r>
              <a:rPr lang="en-US" dirty="0"/>
              <a:t>What does these feature means:</a:t>
            </a:r>
          </a:p>
        </p:txBody>
      </p:sp>
      <p:pic>
        <p:nvPicPr>
          <p:cNvPr id="7" name="Picture 6" descr="A screenshot of a computer&#10;&#10;Description automatically generated">
            <a:extLst>
              <a:ext uri="{FF2B5EF4-FFF2-40B4-BE49-F238E27FC236}">
                <a16:creationId xmlns:a16="http://schemas.microsoft.com/office/drawing/2014/main" id="{1F77C1A2-314D-E44A-971E-80A9D7B9E88C}"/>
              </a:ext>
            </a:extLst>
          </p:cNvPr>
          <p:cNvPicPr>
            <a:picLocks noChangeAspect="1"/>
          </p:cNvPicPr>
          <p:nvPr/>
        </p:nvPicPr>
        <p:blipFill rotWithShape="1">
          <a:blip r:embed="rId3"/>
          <a:srcRect l="-1149" t="9392" r="12449" b="10886"/>
          <a:stretch/>
        </p:blipFill>
        <p:spPr>
          <a:xfrm>
            <a:off x="516630" y="1426509"/>
            <a:ext cx="8110740" cy="2137788"/>
          </a:xfrm>
          <a:prstGeom prst="rect">
            <a:avLst/>
          </a:prstGeom>
        </p:spPr>
      </p:pic>
    </p:spTree>
    <p:extLst>
      <p:ext uri="{BB962C8B-B14F-4D97-AF65-F5344CB8AC3E}">
        <p14:creationId xmlns:p14="http://schemas.microsoft.com/office/powerpoint/2010/main" val="545908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4" name="TextBox 3">
            <a:extLst>
              <a:ext uri="{FF2B5EF4-FFF2-40B4-BE49-F238E27FC236}">
                <a16:creationId xmlns:a16="http://schemas.microsoft.com/office/drawing/2014/main" id="{39D1CD0C-DA60-5E44-A804-4122C7D3901E}"/>
              </a:ext>
            </a:extLst>
          </p:cNvPr>
          <p:cNvSpPr txBox="1"/>
          <p:nvPr/>
        </p:nvSpPr>
        <p:spPr>
          <a:xfrm>
            <a:off x="-3880022" y="3311611"/>
            <a:ext cx="184731" cy="461665"/>
          </a:xfrm>
          <a:prstGeom prst="rect">
            <a:avLst/>
          </a:prstGeom>
          <a:noFill/>
        </p:spPr>
        <p:txBody>
          <a:bodyPr wrap="none" rtlCol="0">
            <a:spAutoFit/>
          </a:bodyPr>
          <a:lstStyle/>
          <a:p>
            <a:endParaRPr lang="en-US" dirty="0"/>
          </a:p>
        </p:txBody>
      </p:sp>
      <p:pic>
        <p:nvPicPr>
          <p:cNvPr id="8" name="Picture 7" descr="Chart, bar chart&#10;&#10;Description automatically generated">
            <a:extLst>
              <a:ext uri="{FF2B5EF4-FFF2-40B4-BE49-F238E27FC236}">
                <a16:creationId xmlns:a16="http://schemas.microsoft.com/office/drawing/2014/main" id="{4BFDA716-2EA9-FA4F-AA9A-2CEFE3CBA803}"/>
              </a:ext>
            </a:extLst>
          </p:cNvPr>
          <p:cNvPicPr>
            <a:picLocks noChangeAspect="1"/>
          </p:cNvPicPr>
          <p:nvPr/>
        </p:nvPicPr>
        <p:blipFill>
          <a:blip r:embed="rId3"/>
          <a:stretch>
            <a:fillRect/>
          </a:stretch>
        </p:blipFill>
        <p:spPr>
          <a:xfrm>
            <a:off x="151206" y="808229"/>
            <a:ext cx="8907841" cy="5938560"/>
          </a:xfrm>
          <a:prstGeom prst="rect">
            <a:avLst/>
          </a:prstGeom>
        </p:spPr>
      </p:pic>
      <p:sp>
        <p:nvSpPr>
          <p:cNvPr id="2" name="TextBox 1">
            <a:extLst>
              <a:ext uri="{FF2B5EF4-FFF2-40B4-BE49-F238E27FC236}">
                <a16:creationId xmlns:a16="http://schemas.microsoft.com/office/drawing/2014/main" id="{F13F938C-E07C-7B44-B200-1481E758DF06}"/>
              </a:ext>
            </a:extLst>
          </p:cNvPr>
          <p:cNvSpPr txBox="1"/>
          <p:nvPr/>
        </p:nvSpPr>
        <p:spPr>
          <a:xfrm>
            <a:off x="4905632" y="1265429"/>
            <a:ext cx="2829698" cy="461665"/>
          </a:xfrm>
          <a:prstGeom prst="rect">
            <a:avLst/>
          </a:prstGeom>
          <a:noFill/>
        </p:spPr>
        <p:txBody>
          <a:bodyPr wrap="square" rtlCol="0">
            <a:spAutoFit/>
          </a:bodyPr>
          <a:lstStyle/>
          <a:p>
            <a:r>
              <a:rPr lang="en-US" dirty="0" err="1"/>
              <a:t>Rsquare</a:t>
            </a:r>
            <a:r>
              <a:rPr lang="en-US" dirty="0"/>
              <a:t> = 0.78</a:t>
            </a:r>
          </a:p>
        </p:txBody>
      </p:sp>
    </p:spTree>
    <p:extLst>
      <p:ext uri="{BB962C8B-B14F-4D97-AF65-F5344CB8AC3E}">
        <p14:creationId xmlns:p14="http://schemas.microsoft.com/office/powerpoint/2010/main" val="4017321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Feature importance</a:t>
            </a:r>
          </a:p>
        </p:txBody>
      </p:sp>
      <p:sp>
        <p:nvSpPr>
          <p:cNvPr id="4" name="TextBox 3">
            <a:extLst>
              <a:ext uri="{FF2B5EF4-FFF2-40B4-BE49-F238E27FC236}">
                <a16:creationId xmlns:a16="http://schemas.microsoft.com/office/drawing/2014/main" id="{39D1CD0C-DA60-5E44-A804-4122C7D3901E}"/>
              </a:ext>
            </a:extLst>
          </p:cNvPr>
          <p:cNvSpPr txBox="1"/>
          <p:nvPr/>
        </p:nvSpPr>
        <p:spPr>
          <a:xfrm>
            <a:off x="-3880022" y="3311611"/>
            <a:ext cx="184731" cy="461665"/>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11A872B6-6973-C944-9F14-0B14A1699816}"/>
              </a:ext>
            </a:extLst>
          </p:cNvPr>
          <p:cNvPicPr>
            <a:picLocks noChangeAspect="1"/>
          </p:cNvPicPr>
          <p:nvPr/>
        </p:nvPicPr>
        <p:blipFill>
          <a:blip r:embed="rId3"/>
          <a:stretch>
            <a:fillRect/>
          </a:stretch>
        </p:blipFill>
        <p:spPr>
          <a:xfrm>
            <a:off x="1421711" y="1107714"/>
            <a:ext cx="6078219" cy="5331124"/>
          </a:xfrm>
          <a:prstGeom prst="rect">
            <a:avLst/>
          </a:prstGeom>
        </p:spPr>
      </p:pic>
    </p:spTree>
    <p:extLst>
      <p:ext uri="{BB962C8B-B14F-4D97-AF65-F5344CB8AC3E}">
        <p14:creationId xmlns:p14="http://schemas.microsoft.com/office/powerpoint/2010/main" val="1975539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221"/>
            <a:ext cx="8991600" cy="753979"/>
          </a:xfrm>
        </p:spPr>
        <p:txBody>
          <a:bodyPr>
            <a:noAutofit/>
          </a:bodyPr>
          <a:lstStyle/>
          <a:p>
            <a:pPr algn="ctr"/>
            <a:r>
              <a:rPr lang="en-US" sz="2000" b="1" dirty="0">
                <a:solidFill>
                  <a:srgbClr val="C00000"/>
                </a:solidFill>
                <a:latin typeface="Arial Rounded MT Bold" panose="020F0704030504030204" pitchFamily="34" charset="0"/>
              </a:rPr>
              <a:t>AAU Doctoral Exit Survey Results </a:t>
            </a:r>
            <a:br>
              <a:rPr lang="en-US" sz="2000" b="1" dirty="0">
                <a:solidFill>
                  <a:srgbClr val="C00000"/>
                </a:solidFill>
                <a:latin typeface="Arial Rounded MT Bold" panose="020F0704030504030204" pitchFamily="34" charset="0"/>
              </a:rPr>
            </a:br>
            <a:r>
              <a:rPr lang="en-US" sz="2000" b="1" dirty="0">
                <a:solidFill>
                  <a:srgbClr val="C00000"/>
                </a:solidFill>
                <a:latin typeface="Arial Rounded MT Bold" panose="020F0704030504030204" pitchFamily="34" charset="0"/>
              </a:rPr>
              <a:t>Methodological Considerations/Technical Notes</a:t>
            </a:r>
            <a:br>
              <a:rPr lang="en-US" sz="2000" b="1" dirty="0">
                <a:solidFill>
                  <a:srgbClr val="C00000"/>
                </a:solidFill>
                <a:latin typeface="Arial Rounded MT Bold" panose="020F0704030504030204" pitchFamily="34" charset="0"/>
              </a:rPr>
            </a:br>
            <a:endParaRPr lang="en-US" sz="2000" b="1" dirty="0">
              <a:solidFill>
                <a:srgbClr val="C00000"/>
              </a:solidFill>
              <a:latin typeface="Arial Rounded MT Bold" panose="020F0704030504030204" pitchFamily="34" charset="0"/>
            </a:endParaRPr>
          </a:p>
        </p:txBody>
      </p:sp>
      <p:cxnSp>
        <p:nvCxnSpPr>
          <p:cNvPr id="12" name="Straight Connector 11"/>
          <p:cNvCxnSpPr/>
          <p:nvPr/>
        </p:nvCxnSpPr>
        <p:spPr>
          <a:xfrm>
            <a:off x="0" y="598199"/>
            <a:ext cx="9144000" cy="0"/>
          </a:xfrm>
          <a:prstGeom prst="line">
            <a:avLst/>
          </a:prstGeom>
          <a:ln w="412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623231F-10CB-1449-91EB-0DA0E7D2DF2D}"/>
              </a:ext>
            </a:extLst>
          </p:cNvPr>
          <p:cNvSpPr txBox="1"/>
          <p:nvPr/>
        </p:nvSpPr>
        <p:spPr>
          <a:xfrm>
            <a:off x="617838" y="838200"/>
            <a:ext cx="7685903" cy="461665"/>
          </a:xfrm>
          <a:prstGeom prst="rect">
            <a:avLst/>
          </a:prstGeom>
          <a:noFill/>
        </p:spPr>
        <p:txBody>
          <a:bodyPr wrap="square" rtlCol="0">
            <a:spAutoFit/>
          </a:bodyPr>
          <a:lstStyle/>
          <a:p>
            <a:pPr marL="342900" indent="-342900" algn="ctr">
              <a:buFont typeface="Arial" panose="020B0604020202020204" pitchFamily="34" charset="0"/>
              <a:buChar char="•"/>
            </a:pPr>
            <a:r>
              <a:rPr lang="en-US" dirty="0"/>
              <a:t>Summary</a:t>
            </a:r>
          </a:p>
        </p:txBody>
      </p:sp>
      <p:sp>
        <p:nvSpPr>
          <p:cNvPr id="4" name="TextBox 3">
            <a:extLst>
              <a:ext uri="{FF2B5EF4-FFF2-40B4-BE49-F238E27FC236}">
                <a16:creationId xmlns:a16="http://schemas.microsoft.com/office/drawing/2014/main" id="{97938F55-EB22-3241-9F44-E02EF017615F}"/>
              </a:ext>
            </a:extLst>
          </p:cNvPr>
          <p:cNvSpPr txBox="1"/>
          <p:nvPr/>
        </p:nvSpPr>
        <p:spPr>
          <a:xfrm>
            <a:off x="704335" y="1618735"/>
            <a:ext cx="8130746" cy="452431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342900" indent="-342900">
              <a:buFont typeface="Arial" panose="020B0604020202020204" pitchFamily="34" charset="0"/>
              <a:buChar char="•"/>
            </a:pPr>
            <a:r>
              <a:rPr lang="en-US" dirty="0"/>
              <a:t>Statistical methods in survey data analysis</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to learn from this analysis?</a:t>
            </a:r>
          </a:p>
          <a:p>
            <a:endParaRPr lang="en-US" dirty="0"/>
          </a:p>
          <a:p>
            <a:r>
              <a:rPr lang="en-US" dirty="0"/>
              <a:t>Get to know the data, do some exploratory analysis</a:t>
            </a:r>
          </a:p>
          <a:p>
            <a:r>
              <a:rPr lang="en-US" dirty="0"/>
              <a:t>Always pre-process data, clean the data first</a:t>
            </a:r>
          </a:p>
          <a:p>
            <a:r>
              <a:rPr lang="en-US" dirty="0"/>
              <a:t>Pay attention to details</a:t>
            </a:r>
          </a:p>
          <a:p>
            <a:r>
              <a:rPr lang="en-US" dirty="0"/>
              <a:t>Dealing with NAs and use imputation if needed</a:t>
            </a:r>
          </a:p>
          <a:p>
            <a:r>
              <a:rPr lang="en-US" dirty="0"/>
              <a:t>Use statistical method</a:t>
            </a:r>
          </a:p>
          <a:p>
            <a:r>
              <a:rPr lang="en-US" dirty="0"/>
              <a:t>Get a good rest after the hard work</a:t>
            </a:r>
          </a:p>
        </p:txBody>
      </p:sp>
      <p:sp>
        <p:nvSpPr>
          <p:cNvPr id="5" name="Rounded Rectangle 4">
            <a:extLst>
              <a:ext uri="{FF2B5EF4-FFF2-40B4-BE49-F238E27FC236}">
                <a16:creationId xmlns:a16="http://schemas.microsoft.com/office/drawing/2014/main" id="{014B0C2A-40C3-2147-934A-9908C4E103A5}"/>
              </a:ext>
            </a:extLst>
          </p:cNvPr>
          <p:cNvSpPr/>
          <p:nvPr/>
        </p:nvSpPr>
        <p:spPr>
          <a:xfrm>
            <a:off x="815546" y="2075935"/>
            <a:ext cx="1594022" cy="914400"/>
          </a:xfrm>
          <a:prstGeom prst="roundRect">
            <a:avLst/>
          </a:prstGeom>
          <a:solidFill>
            <a:schemeClr val="accent2"/>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Pairwise t-test</a:t>
            </a:r>
          </a:p>
        </p:txBody>
      </p:sp>
      <p:sp>
        <p:nvSpPr>
          <p:cNvPr id="7" name="Rounded Rectangle 6">
            <a:extLst>
              <a:ext uri="{FF2B5EF4-FFF2-40B4-BE49-F238E27FC236}">
                <a16:creationId xmlns:a16="http://schemas.microsoft.com/office/drawing/2014/main" id="{3B3E6562-C0AA-6042-B03B-6AF33463C40C}"/>
              </a:ext>
            </a:extLst>
          </p:cNvPr>
          <p:cNvSpPr/>
          <p:nvPr/>
        </p:nvSpPr>
        <p:spPr>
          <a:xfrm>
            <a:off x="3422821" y="2075935"/>
            <a:ext cx="1594022" cy="9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ANOVA</a:t>
            </a:r>
          </a:p>
        </p:txBody>
      </p:sp>
      <p:sp>
        <p:nvSpPr>
          <p:cNvPr id="8" name="Rounded Rectangle 7">
            <a:extLst>
              <a:ext uri="{FF2B5EF4-FFF2-40B4-BE49-F238E27FC236}">
                <a16:creationId xmlns:a16="http://schemas.microsoft.com/office/drawing/2014/main" id="{C2C2CF13-4DD0-6942-BD14-60293E98E8F9}"/>
              </a:ext>
            </a:extLst>
          </p:cNvPr>
          <p:cNvSpPr/>
          <p:nvPr/>
        </p:nvSpPr>
        <p:spPr>
          <a:xfrm>
            <a:off x="6207211" y="2075935"/>
            <a:ext cx="1594022" cy="9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weighting</a:t>
            </a:r>
          </a:p>
        </p:txBody>
      </p:sp>
      <p:sp>
        <p:nvSpPr>
          <p:cNvPr id="9" name="Smiley Face 8">
            <a:extLst>
              <a:ext uri="{FF2B5EF4-FFF2-40B4-BE49-F238E27FC236}">
                <a16:creationId xmlns:a16="http://schemas.microsoft.com/office/drawing/2014/main" id="{4F9D096F-BAF6-B345-8491-477EB7ECC30F}"/>
              </a:ext>
            </a:extLst>
          </p:cNvPr>
          <p:cNvSpPr/>
          <p:nvPr/>
        </p:nvSpPr>
        <p:spPr>
          <a:xfrm>
            <a:off x="6808574" y="5239265"/>
            <a:ext cx="877329" cy="780535"/>
          </a:xfrm>
          <a:prstGeom prst="smileyFac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D5FADAB7-A26F-5441-A91F-77F1D9378D02}"/>
                  </a:ext>
                </a:extLst>
              </p14:cNvPr>
              <p14:cNvContentPartPr/>
              <p14:nvPr/>
            </p14:nvContentPartPr>
            <p14:xfrm>
              <a:off x="7095298" y="5755641"/>
              <a:ext cx="377640" cy="143640"/>
            </p14:xfrm>
          </p:contentPart>
        </mc:Choice>
        <mc:Fallback>
          <p:pic>
            <p:nvPicPr>
              <p:cNvPr id="11" name="Ink 10">
                <a:extLst>
                  <a:ext uri="{FF2B5EF4-FFF2-40B4-BE49-F238E27FC236}">
                    <a16:creationId xmlns:a16="http://schemas.microsoft.com/office/drawing/2014/main" id="{D5FADAB7-A26F-5441-A91F-77F1D9378D02}"/>
                  </a:ext>
                </a:extLst>
              </p:cNvPr>
              <p:cNvPicPr/>
              <p:nvPr/>
            </p:nvPicPr>
            <p:blipFill>
              <a:blip r:embed="rId4"/>
              <a:stretch>
                <a:fillRect/>
              </a:stretch>
            </p:blipFill>
            <p:spPr>
              <a:xfrm>
                <a:off x="7086298" y="5747001"/>
                <a:ext cx="395280" cy="161280"/>
              </a:xfrm>
              <a:prstGeom prst="rect">
                <a:avLst/>
              </a:prstGeom>
            </p:spPr>
          </p:pic>
        </mc:Fallback>
      </mc:AlternateContent>
    </p:spTree>
    <p:extLst>
      <p:ext uri="{BB962C8B-B14F-4D97-AF65-F5344CB8AC3E}">
        <p14:creationId xmlns:p14="http://schemas.microsoft.com/office/powerpoint/2010/main" val="677770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900" kern="1200">
                <a:solidFill>
                  <a:schemeClr val="tx1">
                    <a:tint val="75000"/>
                  </a:schemeClr>
                </a:solidFill>
                <a:latin typeface="Times" charset="0"/>
                <a:ea typeface="Osaka" charset="0"/>
                <a:cs typeface="Osaka" charset="0"/>
              </a:defRPr>
            </a:lvl1pPr>
            <a:lvl2pPr marL="457200" algn="l" rtl="0" eaLnBrk="0" fontAlgn="base" hangingPunct="0">
              <a:spcBef>
                <a:spcPct val="0"/>
              </a:spcBef>
              <a:spcAft>
                <a:spcPct val="0"/>
              </a:spcAft>
              <a:defRPr sz="2400" kern="1200">
                <a:solidFill>
                  <a:schemeClr val="tx1"/>
                </a:solidFill>
                <a:latin typeface="Times" charset="0"/>
                <a:ea typeface="Osaka" charset="0"/>
                <a:cs typeface="Osaka" charset="0"/>
              </a:defRPr>
            </a:lvl2pPr>
            <a:lvl3pPr marL="914400" algn="l" rtl="0" eaLnBrk="0" fontAlgn="base" hangingPunct="0">
              <a:spcBef>
                <a:spcPct val="0"/>
              </a:spcBef>
              <a:spcAft>
                <a:spcPct val="0"/>
              </a:spcAft>
              <a:defRPr sz="2400" kern="1200">
                <a:solidFill>
                  <a:schemeClr val="tx1"/>
                </a:solidFill>
                <a:latin typeface="Times" charset="0"/>
                <a:ea typeface="Osaka" charset="0"/>
                <a:cs typeface="Osaka" charset="0"/>
              </a:defRPr>
            </a:lvl3pPr>
            <a:lvl4pPr marL="1371600" algn="l" rtl="0" eaLnBrk="0" fontAlgn="base" hangingPunct="0">
              <a:spcBef>
                <a:spcPct val="0"/>
              </a:spcBef>
              <a:spcAft>
                <a:spcPct val="0"/>
              </a:spcAft>
              <a:defRPr sz="2400" kern="1200">
                <a:solidFill>
                  <a:schemeClr val="tx1"/>
                </a:solidFill>
                <a:latin typeface="Times" charset="0"/>
                <a:ea typeface="Osaka" charset="0"/>
                <a:cs typeface="Osaka" charset="0"/>
              </a:defRPr>
            </a:lvl4pPr>
            <a:lvl5pPr marL="1828800" algn="l" rtl="0" eaLnBrk="0" fontAlgn="base" hangingPunct="0">
              <a:spcBef>
                <a:spcPct val="0"/>
              </a:spcBef>
              <a:spcAft>
                <a:spcPct val="0"/>
              </a:spcAft>
              <a:defRPr sz="2400" kern="1200">
                <a:solidFill>
                  <a:schemeClr val="tx1"/>
                </a:solidFill>
                <a:latin typeface="Times" charset="0"/>
                <a:ea typeface="Osaka" charset="0"/>
                <a:cs typeface="Osaka" charset="0"/>
              </a:defRPr>
            </a:lvl5pPr>
            <a:lvl6pPr marL="2286000" algn="l" defTabSz="457200" rtl="0" eaLnBrk="1" latinLnBrk="0" hangingPunct="1">
              <a:defRPr sz="2400" kern="1200">
                <a:solidFill>
                  <a:schemeClr val="tx1"/>
                </a:solidFill>
                <a:latin typeface="Times" charset="0"/>
                <a:ea typeface="Osaka" charset="0"/>
                <a:cs typeface="Osaka" charset="0"/>
              </a:defRPr>
            </a:lvl6pPr>
            <a:lvl7pPr marL="2743200" algn="l" defTabSz="457200" rtl="0" eaLnBrk="1" latinLnBrk="0" hangingPunct="1">
              <a:defRPr sz="2400" kern="1200">
                <a:solidFill>
                  <a:schemeClr val="tx1"/>
                </a:solidFill>
                <a:latin typeface="Times" charset="0"/>
                <a:ea typeface="Osaka" charset="0"/>
                <a:cs typeface="Osaka" charset="0"/>
              </a:defRPr>
            </a:lvl7pPr>
            <a:lvl8pPr marL="3200400" algn="l" defTabSz="457200" rtl="0" eaLnBrk="1" latinLnBrk="0" hangingPunct="1">
              <a:defRPr sz="2400" kern="1200">
                <a:solidFill>
                  <a:schemeClr val="tx1"/>
                </a:solidFill>
                <a:latin typeface="Times" charset="0"/>
                <a:ea typeface="Osaka" charset="0"/>
                <a:cs typeface="Osaka" charset="0"/>
              </a:defRPr>
            </a:lvl8pPr>
            <a:lvl9pPr marL="3657600" algn="l" defTabSz="457200" rtl="0" eaLnBrk="1" latinLnBrk="0" hangingPunct="1">
              <a:defRPr sz="2400" kern="1200">
                <a:solidFill>
                  <a:schemeClr val="tx1"/>
                </a:solidFill>
                <a:latin typeface="Times" charset="0"/>
                <a:ea typeface="Osaka" charset="0"/>
                <a:cs typeface="Osaka"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8D12F09-0CA7-3A40-8BFF-4BA1978EEE83}" type="slidenum">
              <a:rPr lang="en-US" smtClean="0"/>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900" b="0" i="0" u="none" strike="noStrike" kern="1200" cap="none" spc="0" normalizeH="0" baseline="0" noProof="0">
              <a:ln>
                <a:noFill/>
              </a:ln>
              <a:solidFill>
                <a:prstClr val="black">
                  <a:tint val="75000"/>
                </a:prstClr>
              </a:solidFill>
              <a:effectLst/>
              <a:uLnTx/>
              <a:uFillTx/>
              <a:latin typeface="Times" charset="0"/>
            </a:endParaRPr>
          </a:p>
        </p:txBody>
      </p:sp>
      <p:cxnSp>
        <p:nvCxnSpPr>
          <p:cNvPr id="14" name="Straight Connector 13"/>
          <p:cNvCxnSpPr/>
          <p:nvPr/>
        </p:nvCxnSpPr>
        <p:spPr>
          <a:xfrm>
            <a:off x="0" y="609600"/>
            <a:ext cx="9144000" cy="0"/>
          </a:xfrm>
          <a:prstGeom prst="line">
            <a:avLst/>
          </a:prstGeom>
          <a:ln w="25400">
            <a:solidFill>
              <a:schemeClr val="accent1">
                <a:lumMod val="50000"/>
              </a:schemeClr>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3D66351F-F00F-4EF4-BDB3-80B63BFF0848}"/>
              </a:ext>
            </a:extLst>
          </p:cNvPr>
          <p:cNvSpPr txBox="1"/>
          <p:nvPr/>
        </p:nvSpPr>
        <p:spPr>
          <a:xfrm>
            <a:off x="0" y="0"/>
            <a:ext cx="9046029" cy="677108"/>
          </a:xfrm>
          <a:prstGeom prst="rect">
            <a:avLst/>
          </a:prstGeom>
          <a:noFill/>
        </p:spPr>
        <p:txBody>
          <a:bodyPr wrap="square" rtlCol="0">
            <a:spAutoFit/>
          </a:bodyPr>
          <a:lstStyle/>
          <a:p>
            <a:pPr algn="ctr"/>
            <a:r>
              <a:rPr lang="en-US" sz="3800" dirty="0">
                <a:solidFill>
                  <a:srgbClr val="C00000"/>
                </a:solidFill>
                <a:latin typeface="Arial Rounded MT Bold" panose="020F0704030504030204" pitchFamily="34" charset="0"/>
              </a:rPr>
              <a:t>The Term ‘Under-Represented Group’</a:t>
            </a:r>
          </a:p>
        </p:txBody>
      </p:sp>
      <p:sp>
        <p:nvSpPr>
          <p:cNvPr id="9" name="TextBox 8">
            <a:extLst>
              <a:ext uri="{FF2B5EF4-FFF2-40B4-BE49-F238E27FC236}">
                <a16:creationId xmlns:a16="http://schemas.microsoft.com/office/drawing/2014/main" id="{B1179D32-7D55-4165-AFE1-7EC6822EA5B2}"/>
              </a:ext>
            </a:extLst>
          </p:cNvPr>
          <p:cNvSpPr txBox="1"/>
          <p:nvPr/>
        </p:nvSpPr>
        <p:spPr>
          <a:xfrm>
            <a:off x="1" y="786860"/>
            <a:ext cx="9143999" cy="5786199"/>
          </a:xfrm>
          <a:prstGeom prst="rect">
            <a:avLst/>
          </a:prstGeom>
          <a:noFill/>
        </p:spPr>
        <p:txBody>
          <a:bodyPr wrap="square" rtlCol="0">
            <a:spAutoFit/>
          </a:bodyPr>
          <a:lstStyle/>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In this presentation and analysis, the term ‘Under-Represented Group’ pertains to those student respondents who have self-identified as ‘</a:t>
            </a:r>
            <a:r>
              <a:rPr lang="en-US" sz="185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American Indian or Alaska Native,’ ‘Black or African American,’ ‘Hispanic or Latino,’ and ‘Native Hawaiian or Other Pacific Islander</a:t>
            </a:r>
            <a:r>
              <a:rPr lang="en-US" sz="1850" b="1" dirty="0">
                <a:solidFill>
                  <a:srgbClr val="C00000"/>
                </a:solidFill>
                <a:latin typeface="Arial" panose="020B0604020202020204" pitchFamily="34" charset="0"/>
                <a:ea typeface="Calibri" panose="020F0502020204030204" pitchFamily="34" charset="0"/>
                <a:cs typeface="Arial" panose="020B0604020202020204" pitchFamily="34" charset="0"/>
              </a:rPr>
              <a:t>.</a:t>
            </a:r>
            <a:r>
              <a:rPr lang="en-US" sz="1850" b="1" dirty="0">
                <a:effectLst/>
                <a:latin typeface="Arial" panose="020B0604020202020204" pitchFamily="34" charset="0"/>
                <a:ea typeface="Calibri" panose="020F0502020204030204" pitchFamily="34" charset="0"/>
                <a:cs typeface="Arial" panose="020B0604020202020204" pitchFamily="34" charset="0"/>
              </a:rPr>
              <a:t>’ </a:t>
            </a:r>
            <a:r>
              <a:rPr lang="en-US" sz="1850" b="1" dirty="0">
                <a:latin typeface="Arial" panose="020B0604020202020204" pitchFamily="34" charset="0"/>
                <a:cs typeface="Arial" panose="020B0604020202020204" pitchFamily="34" charset="0"/>
              </a:rPr>
              <a:t>Students who identified as ‘</a:t>
            </a:r>
            <a:r>
              <a:rPr lang="en-US" sz="1850" b="1" i="1" dirty="0">
                <a:latin typeface="Arial" panose="020B0604020202020204" pitchFamily="34" charset="0"/>
                <a:cs typeface="Arial" panose="020B0604020202020204" pitchFamily="34" charset="0"/>
              </a:rPr>
              <a:t>Two or More Races</a:t>
            </a:r>
            <a:r>
              <a:rPr lang="en-US" sz="1850" b="1" dirty="0">
                <a:latin typeface="Arial" panose="020B0604020202020204" pitchFamily="34" charset="0"/>
                <a:cs typeface="Arial" panose="020B0604020202020204" pitchFamily="34" charset="0"/>
              </a:rPr>
              <a:t>’, that included at least one of the categories listed above, were also classified as “Underrepresented</a:t>
            </a:r>
            <a:r>
              <a:rPr lang="en-US" sz="1850" i="1" dirty="0">
                <a:latin typeface="Arial" panose="020B0604020202020204" pitchFamily="34" charset="0"/>
                <a:cs typeface="Arial" panose="020B0604020202020204" pitchFamily="34" charset="0"/>
              </a:rPr>
              <a:t>.” </a:t>
            </a:r>
            <a:endParaRPr lang="en-US" sz="1850" dirty="0">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These students are aggregated together because their low representation in the dataset would make it difficult to draw comparisons and important conclusions that might influence future policies and programs relevant to UA’s efforts in promoting and sustaining Diversity, Equity, and Inclusion. </a:t>
            </a:r>
          </a:p>
          <a:p>
            <a:pPr>
              <a:buClr>
                <a:srgbClr val="C00000"/>
              </a:buClr>
            </a:pP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Due to a recent change in UA’s current internal policy (which is still under formulation), we have been advised by AS&amp;IR to no longer use the term ‘Under-Represented Group’ until further resolution.</a:t>
            </a:r>
            <a:br>
              <a:rPr lang="en-US" sz="1850" dirty="0">
                <a:effectLst/>
                <a:latin typeface="Arial" panose="020B0604020202020204" pitchFamily="34" charset="0"/>
                <a:ea typeface="Calibri" panose="020F0502020204030204" pitchFamily="34" charset="0"/>
                <a:cs typeface="Arial" panose="020B0604020202020204" pitchFamily="34" charset="0"/>
              </a:rPr>
            </a:br>
            <a:endParaRPr lang="en-US" sz="1850" dirty="0">
              <a:effectLst/>
              <a:latin typeface="Arial" panose="020B0604020202020204" pitchFamily="34" charset="0"/>
              <a:ea typeface="Calibri" panose="020F0502020204030204" pitchFamily="34" charset="0"/>
              <a:cs typeface="Arial" panose="020B0604020202020204" pitchFamily="34" charset="0"/>
            </a:endParaRPr>
          </a:p>
          <a:p>
            <a:pPr marL="342900" indent="-342900">
              <a:buClr>
                <a:srgbClr val="C00000"/>
              </a:buClr>
              <a:buFont typeface="Wingdings" panose="05000000000000000000" pitchFamily="2" charset="2"/>
              <a:buChar char="q"/>
            </a:pPr>
            <a:r>
              <a:rPr lang="en-US" sz="1850" b="1" dirty="0">
                <a:effectLst/>
                <a:latin typeface="Arial" panose="020B0604020202020204" pitchFamily="34" charset="0"/>
                <a:ea typeface="Calibri" panose="020F0502020204030204" pitchFamily="34" charset="0"/>
                <a:cs typeface="Arial" panose="020B0604020202020204" pitchFamily="34" charset="0"/>
              </a:rPr>
              <a:t>Since this presentation was prepared prior to this advisement, we have retained the usage of this term. As soon as a decision is made on final terminology and definitions, we will update our presentations, as appropriate.</a:t>
            </a:r>
            <a:endParaRPr lang="en-US" sz="1850" b="1" dirty="0">
              <a:solidFill>
                <a:srgbClr val="A621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395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28601" y="228600"/>
            <a:ext cx="8654362" cy="810462"/>
          </a:xfrm>
        </p:spPr>
        <p:txBody>
          <a:bodyPr>
            <a:normAutofit/>
          </a:bodyPr>
          <a:lstStyle/>
          <a:p>
            <a:pPr algn="ctr"/>
            <a:r>
              <a:rPr lang="en-US" b="1" dirty="0">
                <a:solidFill>
                  <a:srgbClr val="C00000"/>
                </a:solidFill>
                <a:latin typeface="Arial Rounded MT Bold" panose="020F0704030504030204" pitchFamily="34" charset="0"/>
              </a:rPr>
              <a:t>Under-Represented Students</a:t>
            </a:r>
            <a:endParaRPr lang="en-US" b="1" dirty="0">
              <a:latin typeface="Arial Rounded MT Bold" panose="020F0704030504030204" pitchFamily="34" charset="0"/>
            </a:endParaRPr>
          </a:p>
        </p:txBody>
      </p:sp>
      <p:sp>
        <p:nvSpPr>
          <p:cNvPr id="2" name="Content Placeholder 1"/>
          <p:cNvSpPr>
            <a:spLocks noGrp="1"/>
          </p:cNvSpPr>
          <p:nvPr>
            <p:ph idx="1"/>
          </p:nvPr>
        </p:nvSpPr>
        <p:spPr>
          <a:xfrm>
            <a:off x="228601" y="990600"/>
            <a:ext cx="8822634" cy="4283765"/>
          </a:xfrm>
        </p:spPr>
        <p:txBody>
          <a:bodyPr>
            <a:normAutofit/>
          </a:bodyPr>
          <a:lstStyle/>
          <a:p>
            <a:pPr marL="0" indent="0" algn="ctr">
              <a:buClr>
                <a:srgbClr val="C00000"/>
              </a:buClr>
              <a:buNone/>
            </a:pPr>
            <a:r>
              <a:rPr lang="en-US" b="1" dirty="0">
                <a:latin typeface="Arial" panose="020B0604020202020204" pitchFamily="34" charset="0"/>
                <a:cs typeface="Arial" panose="020B0604020202020204" pitchFamily="34" charset="0"/>
              </a:rPr>
              <a:t>Students who are classified as “Under-Represented” in this analysis include:</a:t>
            </a: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marL="0" indent="0">
              <a:buClr>
                <a:srgbClr val="C00000"/>
              </a:buClr>
              <a:buNone/>
            </a:pPr>
            <a:endParaRPr lang="en-US" b="1" dirty="0">
              <a:latin typeface="Arial" panose="020B0604020202020204" pitchFamily="34" charset="0"/>
              <a:cs typeface="Arial" panose="020B0604020202020204" pitchFamily="34" charset="0"/>
            </a:endParaRPr>
          </a:p>
          <a:p>
            <a:pPr lvl="1">
              <a:buClr>
                <a:srgbClr val="C00000"/>
              </a:buClr>
              <a:buFont typeface="Wingdings" panose="05000000000000000000" pitchFamily="2" charset="2"/>
              <a:buChar char="q"/>
            </a:pPr>
            <a:endParaRPr lang="en-US" b="1" dirty="0">
              <a:latin typeface="Arial Rounded MT Bold" panose="020F0704030504030204" pitchFamily="34" charset="0"/>
            </a:endParaRPr>
          </a:p>
          <a:p>
            <a:pPr>
              <a:buClr>
                <a:srgbClr val="C00000"/>
              </a:buClr>
              <a:buFont typeface="Wingdings" panose="05000000000000000000" pitchFamily="2" charset="2"/>
              <a:buChar char="q"/>
            </a:pPr>
            <a:endParaRPr lang="en-US" dirty="0">
              <a:latin typeface="Arial Rounded MT Bold" panose="020F0704030504030204" pitchFamily="34" charset="0"/>
            </a:endParaRPr>
          </a:p>
        </p:txBody>
      </p:sp>
      <p:sp>
        <p:nvSpPr>
          <p:cNvPr id="3" name="Rectangle: Rounded Corners 2">
            <a:extLst>
              <a:ext uri="{FF2B5EF4-FFF2-40B4-BE49-F238E27FC236}">
                <a16:creationId xmlns:a16="http://schemas.microsoft.com/office/drawing/2014/main" id="{3D2F93E3-2888-45F9-8240-0C557F3A46FE}"/>
              </a:ext>
            </a:extLst>
          </p:cNvPr>
          <p:cNvSpPr/>
          <p:nvPr/>
        </p:nvSpPr>
        <p:spPr>
          <a:xfrm>
            <a:off x="702365" y="1974574"/>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African American/Black Students</a:t>
            </a:r>
          </a:p>
        </p:txBody>
      </p:sp>
      <p:sp>
        <p:nvSpPr>
          <p:cNvPr id="6" name="Rectangle: Rounded Corners 5">
            <a:extLst>
              <a:ext uri="{FF2B5EF4-FFF2-40B4-BE49-F238E27FC236}">
                <a16:creationId xmlns:a16="http://schemas.microsoft.com/office/drawing/2014/main" id="{CFF60C0B-AB5C-4E84-8020-39CB03381DE0}"/>
              </a:ext>
            </a:extLst>
          </p:cNvPr>
          <p:cNvSpPr/>
          <p:nvPr/>
        </p:nvSpPr>
        <p:spPr>
          <a:xfrm>
            <a:off x="702365" y="2959587"/>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Hispanic/Latino Students</a:t>
            </a:r>
          </a:p>
        </p:txBody>
      </p:sp>
      <p:sp>
        <p:nvSpPr>
          <p:cNvPr id="7" name="Rectangle: Rounded Corners 6">
            <a:extLst>
              <a:ext uri="{FF2B5EF4-FFF2-40B4-BE49-F238E27FC236}">
                <a16:creationId xmlns:a16="http://schemas.microsoft.com/office/drawing/2014/main" id="{6C149BDB-5A7A-43AC-B5DF-C2ADAEC15020}"/>
              </a:ext>
            </a:extLst>
          </p:cNvPr>
          <p:cNvSpPr/>
          <p:nvPr/>
        </p:nvSpPr>
        <p:spPr>
          <a:xfrm>
            <a:off x="702365" y="3944601"/>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American Indian or Alaskan Native Students</a:t>
            </a:r>
          </a:p>
        </p:txBody>
      </p:sp>
      <p:sp>
        <p:nvSpPr>
          <p:cNvPr id="8" name="Rectangle: Rounded Corners 7">
            <a:extLst>
              <a:ext uri="{FF2B5EF4-FFF2-40B4-BE49-F238E27FC236}">
                <a16:creationId xmlns:a16="http://schemas.microsoft.com/office/drawing/2014/main" id="{B52764C2-0107-4B6C-A172-70A869216999}"/>
              </a:ext>
            </a:extLst>
          </p:cNvPr>
          <p:cNvSpPr/>
          <p:nvPr/>
        </p:nvSpPr>
        <p:spPr>
          <a:xfrm>
            <a:off x="702365" y="4929615"/>
            <a:ext cx="7792278" cy="583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Native Hawaiian or Pacific Islander Students</a:t>
            </a:r>
          </a:p>
        </p:txBody>
      </p:sp>
      <p:sp>
        <p:nvSpPr>
          <p:cNvPr id="4" name="TextBox 3">
            <a:extLst>
              <a:ext uri="{FF2B5EF4-FFF2-40B4-BE49-F238E27FC236}">
                <a16:creationId xmlns:a16="http://schemas.microsoft.com/office/drawing/2014/main" id="{4EB686E5-208F-47EF-B4FD-0D649C3DCFD3}"/>
              </a:ext>
            </a:extLst>
          </p:cNvPr>
          <p:cNvSpPr txBox="1"/>
          <p:nvPr/>
        </p:nvSpPr>
        <p:spPr>
          <a:xfrm>
            <a:off x="0" y="5914629"/>
            <a:ext cx="7699513" cy="830997"/>
          </a:xfrm>
          <a:prstGeom prst="rect">
            <a:avLst/>
          </a:prstGeom>
          <a:noFill/>
        </p:spPr>
        <p:txBody>
          <a:bodyPr wrap="square" lIns="91440" tIns="45720" rIns="91440" bIns="45720" rtlCol="0" anchor="t">
            <a:spAutoFit/>
          </a:bodyPr>
          <a:lstStyle/>
          <a:p>
            <a:r>
              <a:rPr lang="en-US" sz="1600" b="1" i="1" dirty="0">
                <a:latin typeface="Arial"/>
                <a:cs typeface="Arial"/>
              </a:rPr>
              <a:t>NOTE: Students who identified as two or more races, including at least one of the categories listed above, were also classified as “Underrepresented.” International students were excluded from the analysis.</a:t>
            </a:r>
            <a:endParaRPr lang="en-US" sz="16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21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2811483" y="174716"/>
            <a:ext cx="3715845" cy="544609"/>
          </a:xfrm>
        </p:spPr>
        <p:txBody>
          <a:bodyPr vert="horz" lIns="91440" tIns="45720" rIns="91440" bIns="45720" rtlCol="0" anchor="t">
            <a:normAutofit/>
          </a:bodyPr>
          <a:lstStyle/>
          <a:p>
            <a:pPr algn="ctr" defTabSz="914400"/>
            <a:r>
              <a:rPr lang="en-US" b="1" dirty="0">
                <a:solidFill>
                  <a:srgbClr val="C00000"/>
                </a:solidFill>
                <a:latin typeface="Arial Rounded MT Bold" panose="020F0704030504030204" pitchFamily="34" charset="0"/>
              </a:rPr>
              <a:t>Data</a:t>
            </a:r>
            <a:r>
              <a:rPr lang="en-US" b="1" kern="1200" dirty="0">
                <a:solidFill>
                  <a:srgbClr val="C00000"/>
                </a:solidFill>
                <a:latin typeface="+mj-lt"/>
                <a:ea typeface="+mj-ea"/>
                <a:cs typeface="+mj-cs"/>
              </a:rPr>
              <a:t> </a:t>
            </a:r>
            <a:r>
              <a:rPr lang="en-US" b="1" dirty="0">
                <a:solidFill>
                  <a:srgbClr val="C00000"/>
                </a:solidFill>
                <a:latin typeface="Arial Rounded MT Bold" panose="020F0704030504030204" pitchFamily="34" charset="0"/>
              </a:rPr>
              <a:t>Highlights</a:t>
            </a:r>
          </a:p>
        </p:txBody>
      </p:sp>
      <p:grpSp>
        <p:nvGrpSpPr>
          <p:cNvPr id="43" name="Group 42">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44"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45"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graphicFrame>
        <p:nvGraphicFramePr>
          <p:cNvPr id="26" name="Table 26">
            <a:extLst>
              <a:ext uri="{FF2B5EF4-FFF2-40B4-BE49-F238E27FC236}">
                <a16:creationId xmlns:a16="http://schemas.microsoft.com/office/drawing/2014/main" id="{FF9430F6-FF69-B647-B391-50479BAD8D96}"/>
              </a:ext>
            </a:extLst>
          </p:cNvPr>
          <p:cNvGraphicFramePr>
            <a:graphicFrameLocks noGrp="1"/>
          </p:cNvGraphicFramePr>
          <p:nvPr>
            <p:ph idx="1"/>
            <p:extLst>
              <p:ext uri="{D42A27DB-BD31-4B8C-83A1-F6EECF244321}">
                <p14:modId xmlns:p14="http://schemas.microsoft.com/office/powerpoint/2010/main" val="2200082609"/>
              </p:ext>
            </p:extLst>
          </p:nvPr>
        </p:nvGraphicFramePr>
        <p:xfrm>
          <a:off x="1201007" y="719325"/>
          <a:ext cx="7406353" cy="1813776"/>
        </p:xfrm>
        <a:graphic>
          <a:graphicData uri="http://schemas.openxmlformats.org/drawingml/2006/table">
            <a:tbl>
              <a:tblPr firstRow="1" bandRow="1">
                <a:tableStyleId>{93296810-A885-4BE3-A3E7-6D5BEEA58F35}</a:tableStyleId>
              </a:tblPr>
              <a:tblGrid>
                <a:gridCol w="2857433">
                  <a:extLst>
                    <a:ext uri="{9D8B030D-6E8A-4147-A177-3AD203B41FA5}">
                      <a16:colId xmlns:a16="http://schemas.microsoft.com/office/drawing/2014/main" val="3192052434"/>
                    </a:ext>
                  </a:extLst>
                </a:gridCol>
                <a:gridCol w="2239602">
                  <a:extLst>
                    <a:ext uri="{9D8B030D-6E8A-4147-A177-3AD203B41FA5}">
                      <a16:colId xmlns:a16="http://schemas.microsoft.com/office/drawing/2014/main" val="1235275134"/>
                    </a:ext>
                  </a:extLst>
                </a:gridCol>
                <a:gridCol w="2309318">
                  <a:extLst>
                    <a:ext uri="{9D8B030D-6E8A-4147-A177-3AD203B41FA5}">
                      <a16:colId xmlns:a16="http://schemas.microsoft.com/office/drawing/2014/main" val="2223035355"/>
                    </a:ext>
                  </a:extLst>
                </a:gridCol>
              </a:tblGrid>
              <a:tr h="586848">
                <a:tc>
                  <a:txBody>
                    <a:bodyPr/>
                    <a:lstStyle/>
                    <a:p>
                      <a:r>
                        <a:rPr lang="en-US" sz="1800" dirty="0"/>
                        <a:t>Type</a:t>
                      </a:r>
                    </a:p>
                  </a:txBody>
                  <a:tcPr/>
                </a:tc>
                <a:tc>
                  <a:txBody>
                    <a:bodyPr/>
                    <a:lstStyle/>
                    <a:p>
                      <a:r>
                        <a:rPr lang="en-US" sz="1800" dirty="0"/>
                        <a:t>rows</a:t>
                      </a:r>
                    </a:p>
                  </a:txBody>
                  <a:tcPr/>
                </a:tc>
                <a:tc>
                  <a:txBody>
                    <a:bodyPr/>
                    <a:lstStyle/>
                    <a:p>
                      <a:r>
                        <a:rPr lang="en-US" sz="1800" dirty="0"/>
                        <a:t>columns</a:t>
                      </a:r>
                    </a:p>
                  </a:txBody>
                  <a:tcPr/>
                </a:tc>
                <a:extLst>
                  <a:ext uri="{0D108BD9-81ED-4DB2-BD59-A6C34878D82A}">
                    <a16:rowId xmlns:a16="http://schemas.microsoft.com/office/drawing/2014/main" val="2371181671"/>
                  </a:ext>
                </a:extLst>
              </a:tr>
              <a:tr h="586848">
                <a:tc>
                  <a:txBody>
                    <a:bodyPr/>
                    <a:lstStyle/>
                    <a:p>
                      <a:r>
                        <a:rPr lang="en-US" sz="1800" dirty="0"/>
                        <a:t>Raw data</a:t>
                      </a:r>
                    </a:p>
                  </a:txBody>
                  <a:tcPr/>
                </a:tc>
                <a:tc>
                  <a:txBody>
                    <a:bodyPr/>
                    <a:lstStyle/>
                    <a:p>
                      <a:r>
                        <a:rPr lang="en-US" sz="1800" dirty="0"/>
                        <a:t>668</a:t>
                      </a:r>
                    </a:p>
                  </a:txBody>
                  <a:tcPr/>
                </a:tc>
                <a:tc>
                  <a:txBody>
                    <a:bodyPr/>
                    <a:lstStyle/>
                    <a:p>
                      <a:r>
                        <a:rPr lang="en-US" sz="1800" dirty="0"/>
                        <a:t>125</a:t>
                      </a:r>
                    </a:p>
                  </a:txBody>
                  <a:tcPr/>
                </a:tc>
                <a:extLst>
                  <a:ext uri="{0D108BD9-81ED-4DB2-BD59-A6C34878D82A}">
                    <a16:rowId xmlns:a16="http://schemas.microsoft.com/office/drawing/2014/main" val="1286460002"/>
                  </a:ext>
                </a:extLst>
              </a:tr>
              <a:tr h="586848">
                <a:tc>
                  <a:txBody>
                    <a:bodyPr/>
                    <a:lstStyle/>
                    <a:p>
                      <a:r>
                        <a:rPr lang="en-US" sz="1800" dirty="0"/>
                        <a:t>Exclude International student </a:t>
                      </a:r>
                    </a:p>
                  </a:txBody>
                  <a:tcPr/>
                </a:tc>
                <a:tc>
                  <a:txBody>
                    <a:bodyPr/>
                    <a:lstStyle/>
                    <a:p>
                      <a:r>
                        <a:rPr lang="en-US" sz="1800" dirty="0"/>
                        <a:t>400</a:t>
                      </a:r>
                    </a:p>
                  </a:txBody>
                  <a:tcPr/>
                </a:tc>
                <a:tc>
                  <a:txBody>
                    <a:bodyPr/>
                    <a:lstStyle/>
                    <a:p>
                      <a:r>
                        <a:rPr lang="en-US" sz="1800" dirty="0"/>
                        <a:t>125</a:t>
                      </a:r>
                    </a:p>
                  </a:txBody>
                  <a:tcPr/>
                </a:tc>
                <a:extLst>
                  <a:ext uri="{0D108BD9-81ED-4DB2-BD59-A6C34878D82A}">
                    <a16:rowId xmlns:a16="http://schemas.microsoft.com/office/drawing/2014/main" val="842739401"/>
                  </a:ext>
                </a:extLst>
              </a:tr>
            </a:tbl>
          </a:graphicData>
        </a:graphic>
      </p:graphicFrame>
      <p:pic>
        <p:nvPicPr>
          <p:cNvPr id="3" name="Picture 2" descr="Chart, histogram&#10;&#10;Description automatically generated">
            <a:extLst>
              <a:ext uri="{FF2B5EF4-FFF2-40B4-BE49-F238E27FC236}">
                <a16:creationId xmlns:a16="http://schemas.microsoft.com/office/drawing/2014/main" id="{B5AC6A96-A530-E148-AFC8-D1B9FBC64979}"/>
              </a:ext>
            </a:extLst>
          </p:cNvPr>
          <p:cNvPicPr>
            <a:picLocks noChangeAspect="1"/>
          </p:cNvPicPr>
          <p:nvPr/>
        </p:nvPicPr>
        <p:blipFill>
          <a:blip r:embed="rId3"/>
          <a:stretch>
            <a:fillRect/>
          </a:stretch>
        </p:blipFill>
        <p:spPr>
          <a:xfrm>
            <a:off x="664368" y="2644169"/>
            <a:ext cx="7942992" cy="4166233"/>
          </a:xfrm>
          <a:prstGeom prst="rect">
            <a:avLst/>
          </a:prstGeom>
        </p:spPr>
      </p:pic>
      <p:sp>
        <p:nvSpPr>
          <p:cNvPr id="29" name="TextBox 28">
            <a:extLst>
              <a:ext uri="{FF2B5EF4-FFF2-40B4-BE49-F238E27FC236}">
                <a16:creationId xmlns:a16="http://schemas.microsoft.com/office/drawing/2014/main" id="{058F8D7F-F884-164E-99DA-0CC7C2A085AE}"/>
              </a:ext>
            </a:extLst>
          </p:cNvPr>
          <p:cNvSpPr txBox="1"/>
          <p:nvPr/>
        </p:nvSpPr>
        <p:spPr>
          <a:xfrm>
            <a:off x="3688959" y="3077710"/>
            <a:ext cx="4790673" cy="830997"/>
          </a:xfrm>
          <a:prstGeom prst="rect">
            <a:avLst/>
          </a:prstGeom>
          <a:noFill/>
        </p:spPr>
        <p:txBody>
          <a:bodyPr wrap="square" rtlCol="0">
            <a:spAutoFit/>
          </a:bodyPr>
          <a:lstStyle/>
          <a:p>
            <a:r>
              <a:rPr lang="en-US" dirty="0"/>
              <a:t>Density graph shows the distribution of NA numbers in each columns</a:t>
            </a:r>
          </a:p>
        </p:txBody>
      </p:sp>
    </p:spTree>
    <p:extLst>
      <p:ext uri="{BB962C8B-B14F-4D97-AF65-F5344CB8AC3E}">
        <p14:creationId xmlns:p14="http://schemas.microsoft.com/office/powerpoint/2010/main" val="2010489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13B0A92-01AF-A74C-83F9-EE4B05F9C58F}"/>
              </a:ext>
            </a:extLst>
          </p:cNvPr>
          <p:cNvSpPr>
            <a:spLocks noGrp="1"/>
          </p:cNvSpPr>
          <p:nvPr>
            <p:ph type="title"/>
          </p:nvPr>
        </p:nvSpPr>
        <p:spPr>
          <a:xfrm>
            <a:off x="3046261" y="134535"/>
            <a:ext cx="3715845" cy="544609"/>
          </a:xfrm>
        </p:spPr>
        <p:txBody>
          <a:bodyPr vert="horz" lIns="91440" tIns="45720" rIns="91440" bIns="45720" rtlCol="0" anchor="t">
            <a:normAutofit/>
          </a:bodyPr>
          <a:lstStyle/>
          <a:p>
            <a:pPr algn="ctr" defTabSz="914400"/>
            <a:r>
              <a:rPr lang="en-US" b="1" dirty="0">
                <a:solidFill>
                  <a:srgbClr val="C00000"/>
                </a:solidFill>
                <a:latin typeface="Arial Rounded MT Bold" panose="020F0704030504030204" pitchFamily="34" charset="0"/>
              </a:rPr>
              <a:t>Data Highlights</a:t>
            </a:r>
          </a:p>
        </p:txBody>
      </p:sp>
      <p:grpSp>
        <p:nvGrpSpPr>
          <p:cNvPr id="43" name="Group 42">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44"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45"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5" name="Content Placeholder 4" descr="Chart, bar chart&#10;&#10;Description automatically generated">
            <a:extLst>
              <a:ext uri="{FF2B5EF4-FFF2-40B4-BE49-F238E27FC236}">
                <a16:creationId xmlns:a16="http://schemas.microsoft.com/office/drawing/2014/main" id="{B42ACFEE-0CCB-B246-8942-8893265AE659}"/>
              </a:ext>
            </a:extLst>
          </p:cNvPr>
          <p:cNvPicPr>
            <a:picLocks noGrp="1" noChangeAspect="1"/>
          </p:cNvPicPr>
          <p:nvPr>
            <p:ph idx="1"/>
          </p:nvPr>
        </p:nvPicPr>
        <p:blipFill>
          <a:blip r:embed="rId3"/>
          <a:stretch>
            <a:fillRect/>
          </a:stretch>
        </p:blipFill>
        <p:spPr>
          <a:xfrm>
            <a:off x="1219369" y="673662"/>
            <a:ext cx="7369629" cy="3019602"/>
          </a:xfrm>
        </p:spPr>
      </p:pic>
      <p:pic>
        <p:nvPicPr>
          <p:cNvPr id="12" name="Picture 11" descr="Chart, bar chart&#10;&#10;Description automatically generated">
            <a:extLst>
              <a:ext uri="{FF2B5EF4-FFF2-40B4-BE49-F238E27FC236}">
                <a16:creationId xmlns:a16="http://schemas.microsoft.com/office/drawing/2014/main" id="{F4109357-9B4C-0E49-B92A-32ABCFB7E01C}"/>
              </a:ext>
            </a:extLst>
          </p:cNvPr>
          <p:cNvPicPr>
            <a:picLocks noChangeAspect="1"/>
          </p:cNvPicPr>
          <p:nvPr/>
        </p:nvPicPr>
        <p:blipFill>
          <a:blip r:embed="rId4"/>
          <a:stretch>
            <a:fillRect/>
          </a:stretch>
        </p:blipFill>
        <p:spPr>
          <a:xfrm>
            <a:off x="1524170" y="3687782"/>
            <a:ext cx="6520373" cy="3120013"/>
          </a:xfrm>
          <a:prstGeom prst="rect">
            <a:avLst/>
          </a:prstGeom>
        </p:spPr>
      </p:pic>
    </p:spTree>
    <p:extLst>
      <p:ext uri="{BB962C8B-B14F-4D97-AF65-F5344CB8AC3E}">
        <p14:creationId xmlns:p14="http://schemas.microsoft.com/office/powerpoint/2010/main" val="1664775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22"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3"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12" name="Title 8">
            <a:extLst>
              <a:ext uri="{FF2B5EF4-FFF2-40B4-BE49-F238E27FC236}">
                <a16:creationId xmlns:a16="http://schemas.microsoft.com/office/drawing/2014/main" id="{F8294ED0-DCA8-7D40-914A-4BA751B7EC39}"/>
              </a:ext>
            </a:extLst>
          </p:cNvPr>
          <p:cNvSpPr>
            <a:spLocks noGrp="1"/>
          </p:cNvSpPr>
          <p:nvPr>
            <p:ph type="title"/>
          </p:nvPr>
        </p:nvSpPr>
        <p:spPr/>
        <p:txBody>
          <a:bodyPr vert="horz" lIns="91440" tIns="45720" rIns="91440" bIns="45720" rtlCol="0" anchor="t">
            <a:normAutofit/>
          </a:bodyPr>
          <a:lstStyle/>
          <a:p>
            <a:pPr algn="ctr" defTabSz="914400"/>
            <a:r>
              <a:rPr lang="en-US" b="1" kern="1200" dirty="0">
                <a:latin typeface="+mj-lt"/>
                <a:ea typeface="+mj-ea"/>
                <a:cs typeface="+mj-cs"/>
              </a:rPr>
              <a:t>	</a:t>
            </a:r>
            <a:r>
              <a:rPr lang="en-US" b="1" dirty="0">
                <a:solidFill>
                  <a:srgbClr val="C00000"/>
                </a:solidFill>
                <a:latin typeface="Arial Rounded MT Bold" panose="020F0704030504030204" pitchFamily="34" charset="0"/>
              </a:rPr>
              <a:t>Data Highlights</a:t>
            </a:r>
          </a:p>
        </p:txBody>
      </p:sp>
      <p:sp>
        <p:nvSpPr>
          <p:cNvPr id="7" name="TextBox 6">
            <a:extLst>
              <a:ext uri="{FF2B5EF4-FFF2-40B4-BE49-F238E27FC236}">
                <a16:creationId xmlns:a16="http://schemas.microsoft.com/office/drawing/2014/main" id="{305B7E21-9ED1-374F-AAF3-B5DF74BB75C5}"/>
              </a:ext>
            </a:extLst>
          </p:cNvPr>
          <p:cNvSpPr txBox="1"/>
          <p:nvPr/>
        </p:nvSpPr>
        <p:spPr>
          <a:xfrm>
            <a:off x="1188014" y="5504053"/>
            <a:ext cx="7628975" cy="830997"/>
          </a:xfrm>
          <a:prstGeom prst="rect">
            <a:avLst/>
          </a:prstGeom>
          <a:noFill/>
        </p:spPr>
        <p:txBody>
          <a:bodyPr wrap="square" rtlCol="0">
            <a:spAutoFit/>
          </a:bodyPr>
          <a:lstStyle/>
          <a:p>
            <a:r>
              <a:rPr lang="en-US" dirty="0"/>
              <a:t>Data exploratory on Race/Ethnicity between URG and Non URG group</a:t>
            </a:r>
          </a:p>
        </p:txBody>
      </p:sp>
      <p:pic>
        <p:nvPicPr>
          <p:cNvPr id="6" name="Content Placeholder 5" descr="Chart, bar chart&#10;&#10;Description automatically generated">
            <a:extLst>
              <a:ext uri="{FF2B5EF4-FFF2-40B4-BE49-F238E27FC236}">
                <a16:creationId xmlns:a16="http://schemas.microsoft.com/office/drawing/2014/main" id="{F591504A-8625-BD41-9723-EFF097C24E30}"/>
              </a:ext>
            </a:extLst>
          </p:cNvPr>
          <p:cNvPicPr>
            <a:picLocks noGrp="1" noChangeAspect="1"/>
          </p:cNvPicPr>
          <p:nvPr>
            <p:ph idx="1"/>
          </p:nvPr>
        </p:nvPicPr>
        <p:blipFill>
          <a:blip r:embed="rId3"/>
          <a:stretch>
            <a:fillRect/>
          </a:stretch>
        </p:blipFill>
        <p:spPr>
          <a:xfrm>
            <a:off x="930291" y="849522"/>
            <a:ext cx="8093966" cy="4351338"/>
          </a:xfrm>
        </p:spPr>
      </p:pic>
    </p:spTree>
    <p:extLst>
      <p:ext uri="{BB962C8B-B14F-4D97-AF65-F5344CB8AC3E}">
        <p14:creationId xmlns:p14="http://schemas.microsoft.com/office/powerpoint/2010/main" val="568870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5E9696-4802-7847-874E-FB5A54B6C37D}"/>
              </a:ext>
            </a:extLst>
          </p:cNvPr>
          <p:cNvSpPr txBox="1"/>
          <p:nvPr/>
        </p:nvSpPr>
        <p:spPr>
          <a:xfrm>
            <a:off x="175128" y="1908704"/>
            <a:ext cx="2636355" cy="2677656"/>
          </a:xfrm>
          <a:prstGeom prst="rect">
            <a:avLst/>
          </a:prstGeom>
          <a:noFill/>
        </p:spPr>
        <p:txBody>
          <a:bodyPr wrap="square" rtlCol="0">
            <a:spAutoFit/>
          </a:bodyPr>
          <a:lstStyle/>
          <a:p>
            <a:r>
              <a:rPr lang="en-US" dirty="0"/>
              <a:t>Feature selection </a:t>
            </a:r>
          </a:p>
          <a:p>
            <a:endParaRPr lang="en-US" dirty="0"/>
          </a:p>
          <a:p>
            <a:r>
              <a:rPr lang="en-US" dirty="0"/>
              <a:t>Using machine learning to find which features is important for overall satisfaction.</a:t>
            </a:r>
          </a:p>
        </p:txBody>
      </p:sp>
      <p:sp>
        <p:nvSpPr>
          <p:cNvPr id="8" name="Title 8">
            <a:extLst>
              <a:ext uri="{FF2B5EF4-FFF2-40B4-BE49-F238E27FC236}">
                <a16:creationId xmlns:a16="http://schemas.microsoft.com/office/drawing/2014/main" id="{3DC57CBB-99D2-8C44-B894-42FA783DE8E0}"/>
              </a:ext>
            </a:extLst>
          </p:cNvPr>
          <p:cNvSpPr>
            <a:spLocks noGrp="1"/>
          </p:cNvSpPr>
          <p:nvPr>
            <p:ph type="title"/>
          </p:nvPr>
        </p:nvSpPr>
        <p:spPr>
          <a:xfrm>
            <a:off x="2811483" y="273570"/>
            <a:ext cx="3715845" cy="544609"/>
          </a:xfrm>
        </p:spPr>
        <p:txBody>
          <a:bodyPr vert="horz" lIns="91440" tIns="45720" rIns="91440" bIns="45720" rtlCol="0" anchor="t">
            <a:normAutofit/>
          </a:bodyPr>
          <a:lstStyle/>
          <a:p>
            <a:pPr algn="ctr" defTabSz="914400"/>
            <a:r>
              <a:rPr lang="en-US" b="1" dirty="0">
                <a:solidFill>
                  <a:srgbClr val="C00000"/>
                </a:solidFill>
                <a:latin typeface="Arial Rounded MT Bold" panose="020F0704030504030204" pitchFamily="34" charset="0"/>
              </a:rPr>
              <a:t>Data Highlights</a:t>
            </a:r>
          </a:p>
        </p:txBody>
      </p:sp>
      <p:pic>
        <p:nvPicPr>
          <p:cNvPr id="11" name="Content Placeholder 10" descr="Chart, bar chart&#10;&#10;Description automatically generated">
            <a:extLst>
              <a:ext uri="{FF2B5EF4-FFF2-40B4-BE49-F238E27FC236}">
                <a16:creationId xmlns:a16="http://schemas.microsoft.com/office/drawing/2014/main" id="{B3259030-1397-4644-9A7B-B0E0878C051F}"/>
              </a:ext>
            </a:extLst>
          </p:cNvPr>
          <p:cNvPicPr>
            <a:picLocks noGrp="1" noChangeAspect="1"/>
          </p:cNvPicPr>
          <p:nvPr>
            <p:ph idx="1"/>
          </p:nvPr>
        </p:nvPicPr>
        <p:blipFill>
          <a:blip r:embed="rId3"/>
          <a:stretch>
            <a:fillRect/>
          </a:stretch>
        </p:blipFill>
        <p:spPr>
          <a:xfrm>
            <a:off x="2616993" y="1071863"/>
            <a:ext cx="6527007" cy="4351338"/>
          </a:xfrm>
        </p:spPr>
      </p:pic>
    </p:spTree>
    <p:extLst>
      <p:ext uri="{BB962C8B-B14F-4D97-AF65-F5344CB8AC3E}">
        <p14:creationId xmlns:p14="http://schemas.microsoft.com/office/powerpoint/2010/main" val="997990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lgn="ctr">
              <a:lnSpc>
                <a:spcPct val="150000"/>
              </a:lnSpc>
              <a:buClr>
                <a:srgbClr val="C00000"/>
              </a:buClr>
              <a:buNone/>
            </a:pPr>
            <a:endParaRPr lang="en-US" sz="3200" b="1">
              <a:solidFill>
                <a:srgbClr val="002060"/>
              </a:solidFill>
              <a:latin typeface="Arial Rounded MT Bold" panose="020F0704030504030204" pitchFamily="34" charset="0"/>
            </a:endParaRPr>
          </a:p>
          <a:p>
            <a:pPr marL="0" lvl="0" indent="0" algn="ctr">
              <a:lnSpc>
                <a:spcPct val="150000"/>
              </a:lnSpc>
              <a:buClr>
                <a:srgbClr val="C00000"/>
              </a:buClr>
              <a:buNone/>
            </a:pPr>
            <a:r>
              <a:rPr lang="en-US" sz="3200" b="1">
                <a:solidFill>
                  <a:srgbClr val="002060"/>
                </a:solidFill>
                <a:latin typeface="Arial Rounded MT Bold" panose="020F0704030504030204" pitchFamily="34" charset="0"/>
              </a:rPr>
              <a:t>Faculty Mentoring and Advising </a:t>
            </a:r>
          </a:p>
          <a:p>
            <a:pPr marL="0" lvl="0" indent="0" algn="just">
              <a:lnSpc>
                <a:spcPct val="150000"/>
              </a:lnSpc>
              <a:buClr>
                <a:srgbClr val="C00000"/>
              </a:buClr>
              <a:buNone/>
            </a:pPr>
            <a:endParaRPr lang="en-US"/>
          </a:p>
        </p:txBody>
      </p:sp>
    </p:spTree>
    <p:extLst>
      <p:ext uri="{BB962C8B-B14F-4D97-AF65-F5344CB8AC3E}">
        <p14:creationId xmlns:p14="http://schemas.microsoft.com/office/powerpoint/2010/main" val="2138741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Osaka" charset="0"/>
            <a:cs typeface="Osak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Osaka" charset="0"/>
            <a:cs typeface="Osaka"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C450C49EFBD50478D0B12573A450E79" ma:contentTypeVersion="13" ma:contentTypeDescription="Create a new document." ma:contentTypeScope="" ma:versionID="27466450db94eda71265df09273410fa">
  <xsd:schema xmlns:xsd="http://www.w3.org/2001/XMLSchema" xmlns:xs="http://www.w3.org/2001/XMLSchema" xmlns:p="http://schemas.microsoft.com/office/2006/metadata/properties" xmlns:ns3="1b871900-364b-4e52-a0a9-5dcc46f8ee5c" xmlns:ns4="b4edc71a-b3ae-4b98-818d-26b167c37ba9" targetNamespace="http://schemas.microsoft.com/office/2006/metadata/properties" ma:root="true" ma:fieldsID="25f089b65a46c8df17cff2a46bb476c5" ns3:_="" ns4:_="">
    <xsd:import namespace="1b871900-364b-4e52-a0a9-5dcc46f8ee5c"/>
    <xsd:import namespace="b4edc71a-b3ae-4b98-818d-26b167c37ba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871900-364b-4e52-a0a9-5dcc46f8ee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4edc71a-b3ae-4b98-818d-26b167c37ba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B7DFE5-F685-426C-8113-57C1CCF829C3}">
  <ds:schemaRefs>
    <ds:schemaRef ds:uri="http://schemas.microsoft.com/sharepoint/v3/contenttype/forms"/>
  </ds:schemaRefs>
</ds:datastoreItem>
</file>

<file path=customXml/itemProps2.xml><?xml version="1.0" encoding="utf-8"?>
<ds:datastoreItem xmlns:ds="http://schemas.openxmlformats.org/officeDocument/2006/customXml" ds:itemID="{BC2C0038-9495-4DAA-9ADE-14431CE82637}">
  <ds:schemaRefs>
    <ds:schemaRef ds:uri="http://schemas.microsoft.com/office/2006/metadata/properties"/>
    <ds:schemaRef ds:uri="http://purl.org/dc/dcmitype/"/>
    <ds:schemaRef ds:uri="http://www.w3.org/XML/1998/namespace"/>
    <ds:schemaRef ds:uri="b4edc71a-b3ae-4b98-818d-26b167c37ba9"/>
    <ds:schemaRef ds:uri="http://purl.org/dc/terms/"/>
    <ds:schemaRef ds:uri="http://schemas.microsoft.com/office/2006/documentManagement/types"/>
    <ds:schemaRef ds:uri="1b871900-364b-4e52-a0a9-5dcc46f8ee5c"/>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8DE9F597-1E13-4E26-90F6-E4A6F6843CA4}">
  <ds:schemaRefs>
    <ds:schemaRef ds:uri="1b871900-364b-4e52-a0a9-5dcc46f8ee5c"/>
    <ds:schemaRef ds:uri="b4edc71a-b3ae-4b98-818d-26b167c37b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1997</TotalTime>
  <Words>882</Words>
  <Application>Microsoft Macintosh PowerPoint</Application>
  <PresentationFormat>On-screen Show (4:3)</PresentationFormat>
  <Paragraphs>152</Paragraphs>
  <Slides>24</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Arial Rounded MT Bold</vt:lpstr>
      <vt:lpstr>Calibri</vt:lpstr>
      <vt:lpstr>Calibri Light</vt:lpstr>
      <vt:lpstr>Times</vt:lpstr>
      <vt:lpstr>Wingdings</vt:lpstr>
      <vt:lpstr>Office Theme</vt:lpstr>
      <vt:lpstr>Blank Presentation</vt:lpstr>
      <vt:lpstr>BOSTON UNIVERSITY Senior Research Assistant and Programmer Search   February 2022 </vt:lpstr>
      <vt:lpstr>AAU Doctoral Exit Survey – DEI Analysis</vt:lpstr>
      <vt:lpstr>PowerPoint Presentation</vt:lpstr>
      <vt:lpstr>Under-Represented Students</vt:lpstr>
      <vt:lpstr>Data Highlights</vt:lpstr>
      <vt:lpstr>Data Highlights</vt:lpstr>
      <vt:lpstr> Data Highlights</vt:lpstr>
      <vt:lpstr>Data Highlights</vt:lpstr>
      <vt:lpstr>PowerPoint Presentation</vt:lpstr>
      <vt:lpstr>Faculty Mentoring and Advising</vt:lpstr>
      <vt:lpstr>Faculty Mentoring and Advising</vt:lpstr>
      <vt:lpstr>Faculty Mentoring and Advising</vt:lpstr>
      <vt:lpstr>PowerPoint Presentation</vt:lpstr>
      <vt:lpstr>Overall satisfaction</vt:lpstr>
      <vt:lpstr>Overall Satisfaction</vt:lpstr>
      <vt:lpstr>Overall Satisfaction</vt:lpstr>
      <vt:lpstr>PowerPoint Presentation</vt:lpstr>
      <vt:lpstr>Program Quality </vt:lpstr>
      <vt:lpstr>ANOVA analysis</vt:lpstr>
      <vt:lpstr>Feature importance…</vt:lpstr>
      <vt:lpstr>Feature importance</vt:lpstr>
      <vt:lpstr>Feature importance</vt:lpstr>
      <vt:lpstr>Feature importance</vt:lpstr>
      <vt:lpstr>AAU Doctoral Exit Survey Results  Methodological Considerations/Technical Notes </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Eyer stephanie</cp:lastModifiedBy>
  <cp:revision>64</cp:revision>
  <cp:lastPrinted>2021-08-05T11:47:06Z</cp:lastPrinted>
  <dcterms:created xsi:type="dcterms:W3CDTF">2008-01-28T19:49:47Z</dcterms:created>
  <dcterms:modified xsi:type="dcterms:W3CDTF">2022-03-03T10:11:35Z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0x0101004C450C49EFBD50478D0B12573A450E79</vt:lpwstr>
  </property>
</Properties>
</file>